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3"/>
  </p:notesMasterIdLst>
  <p:handoutMasterIdLst>
    <p:handoutMasterId r:id="rId24"/>
  </p:handoutMasterIdLst>
  <p:sldIdLst>
    <p:sldId id="256" r:id="rId2"/>
    <p:sldId id="262" r:id="rId3"/>
    <p:sldId id="259" r:id="rId4"/>
    <p:sldId id="265" r:id="rId5"/>
    <p:sldId id="266" r:id="rId6"/>
    <p:sldId id="267" r:id="rId7"/>
    <p:sldId id="268" r:id="rId8"/>
    <p:sldId id="270" r:id="rId9"/>
    <p:sldId id="269" r:id="rId10"/>
    <p:sldId id="271" r:id="rId11"/>
    <p:sldId id="272" r:id="rId12"/>
    <p:sldId id="275" r:id="rId13"/>
    <p:sldId id="274" r:id="rId14"/>
    <p:sldId id="277" r:id="rId15"/>
    <p:sldId id="276" r:id="rId16"/>
    <p:sldId id="279" r:id="rId17"/>
    <p:sldId id="278" r:id="rId18"/>
    <p:sldId id="280" r:id="rId19"/>
    <p:sldId id="273" r:id="rId20"/>
    <p:sldId id="281" r:id="rId21"/>
    <p:sldId id="282" r:id="rId22"/>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539864-9F3F-40CD-9097-6D97C988C1DA}" v="29" dt="2025-08-23T16:18:40.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86547" autoAdjust="0"/>
  </p:normalViewPr>
  <p:slideViewPr>
    <p:cSldViewPr snapToGrid="0">
      <p:cViewPr varScale="1">
        <p:scale>
          <a:sx n="76" d="100"/>
          <a:sy n="76" d="100"/>
        </p:scale>
        <p:origin x="672" y="5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SCOTT" userId="51e39174-b09b-4ea7-96bb-63e0636a717e" providerId="ADAL" clId="{C1539864-9F3F-40CD-9097-6D97C988C1DA}"/>
    <pc:docChg chg="undo custSel addSld modSld">
      <pc:chgData name="ADAM SCOTT" userId="51e39174-b09b-4ea7-96bb-63e0636a717e" providerId="ADAL" clId="{C1539864-9F3F-40CD-9097-6D97C988C1DA}" dt="2025-08-23T16:19:09.717" v="516" actId="20577"/>
      <pc:docMkLst>
        <pc:docMk/>
      </pc:docMkLst>
      <pc:sldChg chg="addSp delSp modSp new mod">
        <pc:chgData name="ADAM SCOTT" userId="51e39174-b09b-4ea7-96bb-63e0636a717e" providerId="ADAL" clId="{C1539864-9F3F-40CD-9097-6D97C988C1DA}" dt="2025-08-23T16:19:09.717" v="516" actId="20577"/>
        <pc:sldMkLst>
          <pc:docMk/>
          <pc:sldMk cId="27260907" sldId="281"/>
        </pc:sldMkLst>
        <pc:spChg chg="mod">
          <ac:chgData name="ADAM SCOTT" userId="51e39174-b09b-4ea7-96bb-63e0636a717e" providerId="ADAL" clId="{C1539864-9F3F-40CD-9097-6D97C988C1DA}" dt="2025-08-23T15:31:55.540" v="8" actId="20577"/>
          <ac:spMkLst>
            <pc:docMk/>
            <pc:sldMk cId="27260907" sldId="281"/>
            <ac:spMk id="2" creationId="{40B317A1-F21C-C1CB-01A4-900574D66E96}"/>
          </ac:spMkLst>
        </pc:spChg>
        <pc:spChg chg="del">
          <ac:chgData name="ADAM SCOTT" userId="51e39174-b09b-4ea7-96bb-63e0636a717e" providerId="ADAL" clId="{C1539864-9F3F-40CD-9097-6D97C988C1DA}" dt="2025-08-23T15:32:01.413" v="9" actId="478"/>
          <ac:spMkLst>
            <pc:docMk/>
            <pc:sldMk cId="27260907" sldId="281"/>
            <ac:spMk id="3" creationId="{6B88AEA6-F710-9E1D-591C-964EF876C530}"/>
          </ac:spMkLst>
        </pc:spChg>
        <pc:spChg chg="add del mod">
          <ac:chgData name="ADAM SCOTT" userId="51e39174-b09b-4ea7-96bb-63e0636a717e" providerId="ADAL" clId="{C1539864-9F3F-40CD-9097-6D97C988C1DA}" dt="2025-08-23T15:40:51.772" v="51"/>
          <ac:spMkLst>
            <pc:docMk/>
            <pc:sldMk cId="27260907" sldId="281"/>
            <ac:spMk id="8" creationId="{5A285599-774E-38DB-4EE4-C329DCA465CF}"/>
          </ac:spMkLst>
        </pc:spChg>
        <pc:spChg chg="add mod">
          <ac:chgData name="ADAM SCOTT" userId="51e39174-b09b-4ea7-96bb-63e0636a717e" providerId="ADAL" clId="{C1539864-9F3F-40CD-9097-6D97C988C1DA}" dt="2025-08-23T15:50:27.208" v="393" actId="20577"/>
          <ac:spMkLst>
            <pc:docMk/>
            <pc:sldMk cId="27260907" sldId="281"/>
            <ac:spMk id="9" creationId="{0E493BF5-5033-0B40-51E9-4DCF318480D3}"/>
          </ac:spMkLst>
        </pc:spChg>
        <pc:spChg chg="add mod">
          <ac:chgData name="ADAM SCOTT" userId="51e39174-b09b-4ea7-96bb-63e0636a717e" providerId="ADAL" clId="{C1539864-9F3F-40CD-9097-6D97C988C1DA}" dt="2025-08-23T15:46:56.570" v="265" actId="20577"/>
          <ac:spMkLst>
            <pc:docMk/>
            <pc:sldMk cId="27260907" sldId="281"/>
            <ac:spMk id="10" creationId="{E3FDE8BB-EBE7-2610-0ECF-C3AE1D8348F6}"/>
          </ac:spMkLst>
        </pc:spChg>
        <pc:spChg chg="add mod">
          <ac:chgData name="ADAM SCOTT" userId="51e39174-b09b-4ea7-96bb-63e0636a717e" providerId="ADAL" clId="{C1539864-9F3F-40CD-9097-6D97C988C1DA}" dt="2025-08-23T16:04:45.787" v="421" actId="1076"/>
          <ac:spMkLst>
            <pc:docMk/>
            <pc:sldMk cId="27260907" sldId="281"/>
            <ac:spMk id="11" creationId="{57E9444E-6C49-4704-DF8F-2448CF4E3E29}"/>
          </ac:spMkLst>
        </pc:spChg>
        <pc:spChg chg="add mod">
          <ac:chgData name="ADAM SCOTT" userId="51e39174-b09b-4ea7-96bb-63e0636a717e" providerId="ADAL" clId="{C1539864-9F3F-40CD-9097-6D97C988C1DA}" dt="2025-08-23T15:48:40.295" v="317" actId="20577"/>
          <ac:spMkLst>
            <pc:docMk/>
            <pc:sldMk cId="27260907" sldId="281"/>
            <ac:spMk id="12" creationId="{3B09B180-A2A1-7EA1-679F-D4E024120697}"/>
          </ac:spMkLst>
        </pc:spChg>
        <pc:spChg chg="add mod">
          <ac:chgData name="ADAM SCOTT" userId="51e39174-b09b-4ea7-96bb-63e0636a717e" providerId="ADAL" clId="{C1539864-9F3F-40CD-9097-6D97C988C1DA}" dt="2025-08-23T16:04:39.654" v="419"/>
          <ac:spMkLst>
            <pc:docMk/>
            <pc:sldMk cId="27260907" sldId="281"/>
            <ac:spMk id="15" creationId="{2DAAA09C-6714-BB05-9A71-48F24085429F}"/>
          </ac:spMkLst>
        </pc:spChg>
        <pc:spChg chg="add mod">
          <ac:chgData name="ADAM SCOTT" userId="51e39174-b09b-4ea7-96bb-63e0636a717e" providerId="ADAL" clId="{C1539864-9F3F-40CD-9097-6D97C988C1DA}" dt="2025-08-23T16:05:34.010" v="482" actId="20577"/>
          <ac:spMkLst>
            <pc:docMk/>
            <pc:sldMk cId="27260907" sldId="281"/>
            <ac:spMk id="16" creationId="{A67CCC9A-1FEC-BB41-7D19-C95C60EDD3B3}"/>
          </ac:spMkLst>
        </pc:spChg>
        <pc:spChg chg="add mod">
          <ac:chgData name="ADAM SCOTT" userId="51e39174-b09b-4ea7-96bb-63e0636a717e" providerId="ADAL" clId="{C1539864-9F3F-40CD-9097-6D97C988C1DA}" dt="2025-08-23T16:19:09.717" v="516" actId="20577"/>
          <ac:spMkLst>
            <pc:docMk/>
            <pc:sldMk cId="27260907" sldId="281"/>
            <ac:spMk id="19" creationId="{4253EFC3-4107-B798-9764-C64B351A528A}"/>
          </ac:spMkLst>
        </pc:spChg>
        <pc:picChg chg="add mod">
          <ac:chgData name="ADAM SCOTT" userId="51e39174-b09b-4ea7-96bb-63e0636a717e" providerId="ADAL" clId="{C1539864-9F3F-40CD-9097-6D97C988C1DA}" dt="2025-08-23T16:18:03.338" v="492" actId="1076"/>
          <ac:picMkLst>
            <pc:docMk/>
            <pc:sldMk cId="27260907" sldId="281"/>
            <ac:picMk id="5" creationId="{C18445B8-8399-D845-F3DC-7C330BB2869F}"/>
          </ac:picMkLst>
        </pc:picChg>
        <pc:picChg chg="add mod">
          <ac:chgData name="ADAM SCOTT" userId="51e39174-b09b-4ea7-96bb-63e0636a717e" providerId="ADAL" clId="{C1539864-9F3F-40CD-9097-6D97C988C1DA}" dt="2025-08-23T15:47:26.785" v="269" actId="1076"/>
          <ac:picMkLst>
            <pc:docMk/>
            <pc:sldMk cId="27260907" sldId="281"/>
            <ac:picMk id="7" creationId="{904E2C8F-15E6-7C1B-5330-081FB01175E2}"/>
          </ac:picMkLst>
        </pc:picChg>
        <pc:picChg chg="add mod">
          <ac:chgData name="ADAM SCOTT" userId="51e39174-b09b-4ea7-96bb-63e0636a717e" providerId="ADAL" clId="{C1539864-9F3F-40CD-9097-6D97C988C1DA}" dt="2025-08-23T16:04:32.612" v="418" actId="1076"/>
          <ac:picMkLst>
            <pc:docMk/>
            <pc:sldMk cId="27260907" sldId="281"/>
            <ac:picMk id="14" creationId="{876DFB94-5C94-8B7B-855D-072AC38C2D73}"/>
          </ac:picMkLst>
        </pc:picChg>
        <pc:picChg chg="add mod">
          <ac:chgData name="ADAM SCOTT" userId="51e39174-b09b-4ea7-96bb-63e0636a717e" providerId="ADAL" clId="{C1539864-9F3F-40CD-9097-6D97C988C1DA}" dt="2025-08-23T16:18:36.864" v="504" actId="1076"/>
          <ac:picMkLst>
            <pc:docMk/>
            <pc:sldMk cId="27260907" sldId="281"/>
            <ac:picMk id="18" creationId="{58DD9467-2C0C-782E-6F43-B47F4EA493C0}"/>
          </ac:picMkLst>
        </pc:picChg>
        <pc:picChg chg="add mod">
          <ac:chgData name="ADAM SCOTT" userId="51e39174-b09b-4ea7-96bb-63e0636a717e" providerId="ADAL" clId="{C1539864-9F3F-40CD-9097-6D97C988C1DA}" dt="2025-08-23T15:42:23.604" v="132" actId="1076"/>
          <ac:picMkLst>
            <pc:docMk/>
            <pc:sldMk cId="27260907" sldId="281"/>
            <ac:picMk id="1026" creationId="{9ACFD030-D933-557B-239E-09CEA89753A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en-GB" noProof="0" dirty="0" err="1"/>
            <a:t>badUSB</a:t>
          </a:r>
          <a:endParaRPr lang="en-GB" noProof="0" dirty="0"/>
        </a:p>
      </dgm:t>
    </dgm:pt>
    <dgm:pt modelId="{720680DC-AAA4-4434-A582-60EBCC5BA355}" type="parTrans" cxnId="{0B5DAE5F-BCDC-4BF7-A6E7-CF856886A64D}">
      <dgm:prSet/>
      <dgm:spPr/>
      <dgm:t>
        <a:bodyPr rtlCol="0"/>
        <a:lstStyle/>
        <a:p>
          <a:pPr rtl="0"/>
          <a:endParaRPr lang="en-GB" noProof="0" dirty="0"/>
        </a:p>
      </dgm:t>
    </dgm:pt>
    <dgm:pt modelId="{CA077D98-8478-47EA-B6A9-99ACE60C64D4}" type="sibTrans" cxnId="{0B5DAE5F-BCDC-4BF7-A6E7-CF856886A64D}">
      <dgm:prSet/>
      <dgm:spPr/>
      <dgm:t>
        <a:bodyPr rtlCol="0"/>
        <a:lstStyle/>
        <a:p>
          <a:pPr rtl="0"/>
          <a:endParaRPr lang="en-GB" noProof="0" dirty="0"/>
        </a:p>
      </dgm:t>
    </dgm:pt>
    <dgm:pt modelId="{0BEF68B8-1228-47BB-83B5-7B9CD1E3F84E}">
      <dgm:prSet phldrT="[Text]"/>
      <dgm:spPr/>
      <dgm:t>
        <a:bodyPr rtlCol="0"/>
        <a:lstStyle/>
        <a:p>
          <a:pPr rtl="0">
            <a:lnSpc>
              <a:spcPct val="100000"/>
            </a:lnSpc>
          </a:pPr>
          <a:r>
            <a:rPr lang="en-GB" noProof="0" dirty="0"/>
            <a:t>Hak5</a:t>
          </a:r>
        </a:p>
      </dgm:t>
    </dgm:pt>
    <dgm:pt modelId="{ED3A4BC2-B75A-4952-A38B-A42B5995DF05}" type="parTrans" cxnId="{EDEF4F82-1237-4639-A0F7-385C1897CE66}">
      <dgm:prSet/>
      <dgm:spPr/>
      <dgm:t>
        <a:bodyPr rtlCol="0"/>
        <a:lstStyle/>
        <a:p>
          <a:pPr rtl="0"/>
          <a:endParaRPr lang="en-GB" noProof="0" dirty="0"/>
        </a:p>
      </dgm:t>
    </dgm:pt>
    <dgm:pt modelId="{FD949706-EDCC-4ADC-8EDF-8EDA49C92325}" type="sibTrans" cxnId="{EDEF4F82-1237-4639-A0F7-385C1897CE66}">
      <dgm:prSet/>
      <dgm:spPr/>
      <dgm:t>
        <a:bodyPr rtlCol="0"/>
        <a:lstStyle/>
        <a:p>
          <a:pPr rtl="0"/>
          <a:endParaRPr lang="en-GB" noProof="0" dirty="0"/>
        </a:p>
      </dgm:t>
    </dgm:pt>
    <dgm:pt modelId="{5605D28D-2CE6-4513-8566-952984E21E14}">
      <dgm:prSet phldrT="[Text]"/>
      <dgm:spPr/>
      <dgm:t>
        <a:bodyPr rtlCol="0"/>
        <a:lstStyle/>
        <a:p>
          <a:pPr rtl="0">
            <a:lnSpc>
              <a:spcPct val="100000"/>
            </a:lnSpc>
          </a:pPr>
          <a:r>
            <a:rPr lang="en-GB" noProof="0" dirty="0"/>
            <a:t>*quack*</a:t>
          </a:r>
        </a:p>
      </dgm:t>
    </dgm:pt>
    <dgm:pt modelId="{EB15AB98-362B-4E70-A3DA-995FC3E8BA79}" type="parTrans" cxnId="{FAF3F884-F0CF-440F-8CB1-B7648AB1B138}">
      <dgm:prSet/>
      <dgm:spPr/>
      <dgm:t>
        <a:bodyPr rtlCol="0"/>
        <a:lstStyle/>
        <a:p>
          <a:pPr rtl="0"/>
          <a:endParaRPr lang="en-GB" noProof="0" dirty="0"/>
        </a:p>
      </dgm:t>
    </dgm:pt>
    <dgm:pt modelId="{823D1971-2C4D-4EC5-A874-2F463DE37109}" type="sibTrans" cxnId="{FAF3F884-F0CF-440F-8CB1-B7648AB1B138}">
      <dgm:prSet/>
      <dgm:spPr/>
      <dgm:t>
        <a:bodyPr rtlCol="0"/>
        <a:lstStyle/>
        <a:p>
          <a:pPr rtl="0"/>
          <a:endParaRPr lang="en-GB" noProof="0" dirty="0"/>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6568" y="356393"/>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rtlCol="0" anchor="ctr" anchorCtr="0">
          <a:noAutofit/>
        </a:bodyPr>
        <a:lstStyle/>
        <a:p>
          <a:pPr marL="0" lvl="0" indent="0" algn="l" defTabSz="1555750" rtl="0">
            <a:lnSpc>
              <a:spcPct val="100000"/>
            </a:lnSpc>
            <a:spcBef>
              <a:spcPct val="0"/>
            </a:spcBef>
            <a:spcAft>
              <a:spcPct val="35000"/>
            </a:spcAft>
            <a:buNone/>
          </a:pPr>
          <a:r>
            <a:rPr lang="en-GB" sz="3500" kern="1200" noProof="0" dirty="0" err="1"/>
            <a:t>badUSB</a:t>
          </a:r>
          <a:endParaRPr lang="en-GB" sz="3500" kern="1200" noProof="0" dirty="0"/>
        </a:p>
      </dsp:txBody>
      <dsp:txXfrm>
        <a:off x="496568" y="356393"/>
        <a:ext cx="6310391" cy="712787"/>
      </dsp:txXfrm>
    </dsp:sp>
    <dsp:sp modelId="{07CB3071-D555-47DA-A36A-69EB91531FD8}">
      <dsp:nvSpPr>
        <dsp:cNvPr id="0" name=""/>
        <dsp:cNvSpPr/>
      </dsp:nvSpPr>
      <dsp:spPr>
        <a:xfrm>
          <a:off x="51076" y="267295"/>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55666" y="1425575"/>
          <a:ext cx="6051292"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rtlCol="0" anchor="ctr" anchorCtr="0">
          <a:noAutofit/>
        </a:bodyPr>
        <a:lstStyle/>
        <a:p>
          <a:pPr marL="0" lvl="0" indent="0" algn="l" defTabSz="1555750" rtl="0">
            <a:lnSpc>
              <a:spcPct val="100000"/>
            </a:lnSpc>
            <a:spcBef>
              <a:spcPct val="0"/>
            </a:spcBef>
            <a:spcAft>
              <a:spcPct val="35000"/>
            </a:spcAft>
            <a:buNone/>
          </a:pPr>
          <a:r>
            <a:rPr lang="en-GB" sz="3500" kern="1200" noProof="0" dirty="0"/>
            <a:t>Hak5</a:t>
          </a:r>
        </a:p>
      </dsp:txBody>
      <dsp:txXfrm>
        <a:off x="755666" y="1425575"/>
        <a:ext cx="6051292" cy="712787"/>
      </dsp:txXfrm>
    </dsp:sp>
    <dsp:sp modelId="{3F8116AC-FAC3-4E95-9865-93CCFEB191B9}">
      <dsp:nvSpPr>
        <dsp:cNvPr id="0" name=""/>
        <dsp:cNvSpPr/>
      </dsp:nvSpPr>
      <dsp:spPr>
        <a:xfrm>
          <a:off x="310174" y="1336476"/>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96568" y="2494756"/>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rtlCol="0" anchor="ctr" anchorCtr="0">
          <a:noAutofit/>
        </a:bodyPr>
        <a:lstStyle/>
        <a:p>
          <a:pPr marL="0" lvl="0" indent="0" algn="l" defTabSz="1555750" rtl="0">
            <a:lnSpc>
              <a:spcPct val="100000"/>
            </a:lnSpc>
            <a:spcBef>
              <a:spcPct val="0"/>
            </a:spcBef>
            <a:spcAft>
              <a:spcPct val="35000"/>
            </a:spcAft>
            <a:buNone/>
          </a:pPr>
          <a:r>
            <a:rPr lang="en-GB" sz="3500" kern="1200" noProof="0" dirty="0"/>
            <a:t>*quack*</a:t>
          </a:r>
        </a:p>
      </dsp:txBody>
      <dsp:txXfrm>
        <a:off x="496568" y="2494756"/>
        <a:ext cx="6310391" cy="712787"/>
      </dsp:txXfrm>
    </dsp:sp>
    <dsp:sp modelId="{A965097E-32F1-4AB8-8C4E-2814A7596B2F}">
      <dsp:nvSpPr>
        <dsp:cNvPr id="0" name=""/>
        <dsp:cNvSpPr/>
      </dsp:nvSpPr>
      <dsp:spPr>
        <a:xfrm>
          <a:off x="51076" y="2405658"/>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DBC529-8773-4D02-8CFA-ADB515C5CBA3}" type="datetime1">
              <a:rPr lang="en-GB" smtClean="0"/>
              <a:t>08/09/2025</a:t>
            </a:fld>
            <a:endParaRPr lang="en-GB"/>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n-GB" smtClean="0"/>
              <a:t>‹#›</a:t>
            </a:fld>
            <a:endParaRPr lang="en-GB"/>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777525A-FAFB-4452-AC36-0F7189B7A6A9}" type="datetime1">
              <a:rPr lang="en-GB" noProof="0" smtClean="0"/>
              <a:t>08/09/2025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n-GB" noProof="0" smtClean="0"/>
              <a:t>‹#›</a:t>
            </a:fld>
            <a:endParaRPr lang="en-GB"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C6B3AB32-59DF-41F1-9618-EDFBF5049629}" type="slidenum">
              <a:rPr lang="en-GB" smtClean="0"/>
              <a:t>1</a:t>
            </a:fld>
            <a:endParaRPr lang="en-GB"/>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last bit of set up, go to Tools -&gt; Board -&gt; </a:t>
            </a:r>
            <a:r>
              <a:rPr lang="en-US" dirty="0" err="1"/>
              <a:t>Digistump</a:t>
            </a:r>
            <a:r>
              <a:rPr lang="en-US" dirty="0"/>
              <a:t> AVR Boards -&gt; </a:t>
            </a:r>
            <a:r>
              <a:rPr lang="en-US" dirty="0" err="1"/>
              <a:t>Digispark</a:t>
            </a:r>
            <a:r>
              <a:rPr lang="en-US" dirty="0"/>
              <a:t> Default 16.5 </a:t>
            </a:r>
            <a:r>
              <a:rPr lang="en-US" dirty="0" err="1"/>
              <a:t>mhz</a:t>
            </a:r>
            <a:endParaRPr lang="en-GB" dirty="0"/>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10</a:t>
            </a:fld>
            <a:endParaRPr lang="en-GB" noProof="0"/>
          </a:p>
        </p:txBody>
      </p:sp>
    </p:spTree>
    <p:extLst>
      <p:ext uri="{BB962C8B-B14F-4D97-AF65-F5344CB8AC3E}">
        <p14:creationId xmlns:p14="http://schemas.microsoft.com/office/powerpoint/2010/main" val="2451552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252CD-5A4B-09FE-8E5B-459206B6C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D05FBB-FCB1-1319-61CB-3721535A8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99652-C804-65BA-2F60-36875ABAFCB8}"/>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DCDD8DD7-98D0-CBA8-38DD-A3E81298A314}"/>
              </a:ext>
            </a:extLst>
          </p:cNvPr>
          <p:cNvSpPr>
            <a:spLocks noGrp="1"/>
          </p:cNvSpPr>
          <p:nvPr>
            <p:ph type="sldNum" sz="quarter" idx="5"/>
          </p:nvPr>
        </p:nvSpPr>
        <p:spPr/>
        <p:txBody>
          <a:bodyPr rtlCol="0"/>
          <a:lstStyle/>
          <a:p>
            <a:pPr rtl="0"/>
            <a:fld id="{C6B3AB32-59DF-41F1-9618-EDFBF5049629}" type="slidenum">
              <a:rPr lang="en-GB" smtClean="0"/>
              <a:t>11</a:t>
            </a:fld>
            <a:endParaRPr lang="en-GB"/>
          </a:p>
        </p:txBody>
      </p:sp>
    </p:spTree>
    <p:extLst>
      <p:ext uri="{BB962C8B-B14F-4D97-AF65-F5344CB8AC3E}">
        <p14:creationId xmlns:p14="http://schemas.microsoft.com/office/powerpoint/2010/main" val="321835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12</a:t>
            </a:fld>
            <a:endParaRPr lang="en-GB" noProof="0"/>
          </a:p>
        </p:txBody>
      </p:sp>
    </p:spTree>
    <p:extLst>
      <p:ext uri="{BB962C8B-B14F-4D97-AF65-F5344CB8AC3E}">
        <p14:creationId xmlns:p14="http://schemas.microsoft.com/office/powerpoint/2010/main" val="2171683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a delay to the start of scripts </a:t>
            </a:r>
          </a:p>
          <a:p>
            <a:r>
              <a:rPr lang="en-GB" dirty="0"/>
              <a:t>Encode payloads / large lines of text in base 64 </a:t>
            </a:r>
          </a:p>
          <a:p>
            <a:r>
              <a:rPr lang="en-GB" dirty="0"/>
              <a:t>Don’t over think it</a:t>
            </a:r>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18</a:t>
            </a:fld>
            <a:endParaRPr lang="en-GB" noProof="0"/>
          </a:p>
        </p:txBody>
      </p:sp>
    </p:spTree>
    <p:extLst>
      <p:ext uri="{BB962C8B-B14F-4D97-AF65-F5344CB8AC3E}">
        <p14:creationId xmlns:p14="http://schemas.microsoft.com/office/powerpoint/2010/main" val="231107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what we’re going to cover over this session – first we have “what is a rubber ducky?”.  Then we have well ok we know what a ducky is, what does it do?  Once we know what it does we’re going to go ok well how do we make it do what it does, and that’s where ducky script comes in.  Once we’ve seen a little bit of ducky script we’re thinking right, this is cool, I already know what nefarious things I’m going to do with this, I’m </a:t>
            </a:r>
            <a:r>
              <a:rPr lang="en-US" dirty="0" err="1"/>
              <a:t>gonna</a:t>
            </a:r>
            <a:r>
              <a:rPr lang="en-US" dirty="0"/>
              <a:t> go and buy one so you’ll go onto the Hak5 website and go WOAH, that’s really expensive if only I could make one for cheaper – and that’s where our “discount ducky” comes in – I’m going to show you how to make a very cheap </a:t>
            </a:r>
            <a:r>
              <a:rPr lang="en-US" dirty="0" err="1"/>
              <a:t>digispark</a:t>
            </a:r>
            <a:r>
              <a:rPr lang="en-US" dirty="0"/>
              <a:t> board into a rubber ducky bad </a:t>
            </a:r>
            <a:r>
              <a:rPr lang="en-US" dirty="0" err="1"/>
              <a:t>usb</a:t>
            </a:r>
            <a:r>
              <a:rPr lang="en-US" dirty="0"/>
              <a:t>.  Once we’ve done all that, it’ll be over to you guys to make your own!  Everybody happy?  Good!</a:t>
            </a:r>
            <a:endParaRPr lang="en-GB" dirty="0"/>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2</a:t>
            </a:fld>
            <a:endParaRPr lang="en-GB" noProof="0"/>
          </a:p>
        </p:txBody>
      </p:sp>
    </p:spTree>
    <p:extLst>
      <p:ext uri="{BB962C8B-B14F-4D97-AF65-F5344CB8AC3E}">
        <p14:creationId xmlns:p14="http://schemas.microsoft.com/office/powerpoint/2010/main" val="14953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US" dirty="0"/>
              <a:t>Ok a rubber ducky – what is it?  Yes, it’s a friend who can prevent loneliness in the bath, but this particular kind of ducky isn’t really much company.  No, this kind of rubber ducky is what we call a bad </a:t>
            </a:r>
            <a:r>
              <a:rPr lang="en-US" dirty="0" err="1"/>
              <a:t>usb</a:t>
            </a:r>
            <a:r>
              <a:rPr lang="en-US" dirty="0"/>
              <a:t>.  Anyone know what a bad </a:t>
            </a:r>
            <a:r>
              <a:rPr lang="en-US" dirty="0" err="1"/>
              <a:t>usb</a:t>
            </a:r>
            <a:r>
              <a:rPr lang="en-US" dirty="0"/>
              <a:t> is?  Ok, a </a:t>
            </a:r>
            <a:r>
              <a:rPr lang="en-US" dirty="0" err="1"/>
              <a:t>badusb</a:t>
            </a:r>
            <a:r>
              <a:rPr lang="en-US" dirty="0"/>
              <a:t> is a device that mimics a keyboard and takes the shape of a USB stick.  The idea is, your victim plugs in the device, and it performs a bunch of actions on a victim’s computer through the keyboard.  For example, you can make it open the command prompt or </a:t>
            </a:r>
            <a:r>
              <a:rPr lang="en-US" dirty="0" err="1"/>
              <a:t>powershell</a:t>
            </a:r>
            <a:r>
              <a:rPr lang="en-US" dirty="0"/>
              <a:t> and type in a script, or even something like windows defender, yes it can be a very dangerous thing.  But of course here we aren’t stupid enough to plug in a random USB that we don’t know what it is. </a:t>
            </a:r>
          </a:p>
          <a:p>
            <a:pPr rtl="0"/>
            <a:endParaRPr lang="en-US" dirty="0"/>
          </a:p>
          <a:p>
            <a:pPr rtl="0"/>
            <a:r>
              <a:rPr lang="en-US" dirty="0"/>
              <a:t>Now on the screen you can see “hak5” oh well what’s hak5?  Anyone know?  Hak5 is a retailer of hacking tools like a rubber ducky, a flipper zero, OMG cables, anyone bought anything from </a:t>
            </a:r>
            <a:r>
              <a:rPr lang="en-US" dirty="0" err="1"/>
              <a:t>hak</a:t>
            </a:r>
            <a:r>
              <a:rPr lang="en-US" dirty="0"/>
              <a:t> 5?</a:t>
            </a:r>
            <a:br>
              <a:rPr lang="en-US" dirty="0"/>
            </a:br>
            <a:endParaRPr lang="en-US" dirty="0"/>
          </a:p>
          <a:p>
            <a:pPr rtl="0"/>
            <a:r>
              <a:rPr lang="en-US" dirty="0"/>
              <a:t>On the screen there, that’s a rubber ducky from </a:t>
            </a:r>
            <a:r>
              <a:rPr lang="en-US" dirty="0" err="1"/>
              <a:t>hak</a:t>
            </a:r>
            <a:r>
              <a:rPr lang="en-US" dirty="0"/>
              <a:t> 5.  A rubbery ducky is the most marketed version of a bad </a:t>
            </a:r>
            <a:r>
              <a:rPr lang="en-US" dirty="0" err="1"/>
              <a:t>usb</a:t>
            </a:r>
            <a:r>
              <a:rPr lang="en-US" dirty="0"/>
              <a:t>, but there are others.  Why is it called a rubber ducky, I have no idea.  Now let’s move on to what does a rubber ducky actually do?</a:t>
            </a:r>
            <a:br>
              <a:rPr lang="en-US" dirty="0"/>
            </a:br>
            <a:endParaRPr lang="en-GB" dirty="0"/>
          </a:p>
        </p:txBody>
      </p:sp>
      <p:sp>
        <p:nvSpPr>
          <p:cNvPr id="4" name="Slide Number Placeholder 3"/>
          <p:cNvSpPr>
            <a:spLocks noGrp="1"/>
          </p:cNvSpPr>
          <p:nvPr>
            <p:ph type="sldNum" sz="quarter" idx="5"/>
          </p:nvPr>
        </p:nvSpPr>
        <p:spPr/>
        <p:txBody>
          <a:bodyPr rtlCol="0"/>
          <a:lstStyle/>
          <a:p>
            <a:pPr rtl="0"/>
            <a:fld id="{C6B3AB32-59DF-41F1-9618-EDFBF5049629}" type="slidenum">
              <a:rPr lang="en-GB" smtClean="0"/>
              <a:t>3</a:t>
            </a:fld>
            <a:endParaRPr lang="en-GB"/>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yeah we’ve said it asks as a keyboard.  Typically, bad USBS are used for bad purposes – the creator can literally make your computer do whatever they want as long as it can be done with keystrokes.  We will show you some demos in just a minute of the following.  We could make a reverse shell, where you can gain full and complete access to a victim’s computer remotely.  Adam is going to demo an information stealer, and then one that we just call “the laptop cooker” and you’ll see why soon, so you can really do anything with this.  You plug it in, and it does your bidding.</a:t>
            </a:r>
            <a:br>
              <a:rPr lang="en-US" dirty="0"/>
            </a:br>
            <a:br>
              <a:rPr lang="en-US" dirty="0"/>
            </a:br>
            <a:r>
              <a:rPr lang="en-US" dirty="0"/>
              <a:t>Now, before we do anything else, can you all please get yourselves into groups of &lt;number&gt;.  You will all be working in groups for this.</a:t>
            </a:r>
            <a:endParaRPr lang="en-GB" dirty="0"/>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4</a:t>
            </a:fld>
            <a:endParaRPr lang="en-GB" noProof="0"/>
          </a:p>
        </p:txBody>
      </p:sp>
    </p:spTree>
    <p:extLst>
      <p:ext uri="{BB962C8B-B14F-4D97-AF65-F5344CB8AC3E}">
        <p14:creationId xmlns:p14="http://schemas.microsoft.com/office/powerpoint/2010/main" val="1074497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anything else, I am going to go over what we need to know in order to make our discount ducky.  We will need two things.  1) A </a:t>
            </a:r>
            <a:r>
              <a:rPr lang="en-US" dirty="0" err="1"/>
              <a:t>digispark</a:t>
            </a:r>
            <a:r>
              <a:rPr lang="en-US" dirty="0"/>
              <a:t> board – check.  2) Arduino software – check.  In addition to the two things we need, we also need to know something – something called C++.  Does anyone here know any C++?  If you don’t, not to worry as we don’t need to know too much about it, and when you start your classes you’ll learn C++ there as well.  </a:t>
            </a:r>
            <a:br>
              <a:rPr lang="en-US" dirty="0"/>
            </a:br>
            <a:br>
              <a:rPr lang="en-US" dirty="0"/>
            </a:br>
            <a:r>
              <a:rPr lang="en-US" dirty="0"/>
              <a:t>Now, let’s get started – there is a small amount of setup that we will do together.  If one person in each group could please log on to a computer and install the software from the link on the screen that would be great.</a:t>
            </a:r>
            <a:endParaRPr lang="en-GB" dirty="0"/>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5</a:t>
            </a:fld>
            <a:endParaRPr lang="en-GB" noProof="0"/>
          </a:p>
        </p:txBody>
      </p:sp>
    </p:spTree>
    <p:extLst>
      <p:ext uri="{BB962C8B-B14F-4D97-AF65-F5344CB8AC3E}">
        <p14:creationId xmlns:p14="http://schemas.microsoft.com/office/powerpoint/2010/main" val="2102289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downloaded the software, we will need to add support to the board.  We need to go to file &gt; preferences, and in the “additional boards manager URLs” box and add the link on the screen.  Can you all please do this.</a:t>
            </a:r>
            <a:endParaRPr lang="en-GB" dirty="0"/>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6</a:t>
            </a:fld>
            <a:endParaRPr lang="en-GB" noProof="0"/>
          </a:p>
        </p:txBody>
      </p:sp>
    </p:spTree>
    <p:extLst>
      <p:ext uri="{BB962C8B-B14F-4D97-AF65-F5344CB8AC3E}">
        <p14:creationId xmlns:p14="http://schemas.microsoft.com/office/powerpoint/2010/main" val="175964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added the URL, we need to add the board.  In the Arduino software, go to tools &gt; board &gt; board manager and search for </a:t>
            </a:r>
            <a:r>
              <a:rPr lang="en-US" dirty="0" err="1"/>
              <a:t>digistump</a:t>
            </a:r>
            <a:r>
              <a:rPr lang="en-US" dirty="0"/>
              <a:t>.  Install the </a:t>
            </a:r>
            <a:r>
              <a:rPr lang="en-US" dirty="0" err="1"/>
              <a:t>Digistump</a:t>
            </a:r>
            <a:r>
              <a:rPr lang="en-US" dirty="0"/>
              <a:t> AVR Boards option.  </a:t>
            </a:r>
            <a:endParaRPr lang="en-GB" dirty="0"/>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7</a:t>
            </a:fld>
            <a:endParaRPr lang="en-GB" noProof="0"/>
          </a:p>
        </p:txBody>
      </p:sp>
    </p:spTree>
    <p:extLst>
      <p:ext uri="{BB962C8B-B14F-4D97-AF65-F5344CB8AC3E}">
        <p14:creationId xmlns:p14="http://schemas.microsoft.com/office/powerpoint/2010/main" val="57826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folks, almost there I promise.  Go to this link to download the zip file. </a:t>
            </a:r>
            <a:endParaRPr lang="en-GB" dirty="0"/>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8</a:t>
            </a:fld>
            <a:endParaRPr lang="en-GB" noProof="0"/>
          </a:p>
        </p:txBody>
      </p:sp>
    </p:spTree>
    <p:extLst>
      <p:ext uri="{BB962C8B-B14F-4D97-AF65-F5344CB8AC3E}">
        <p14:creationId xmlns:p14="http://schemas.microsoft.com/office/powerpoint/2010/main" val="3461723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downloaded the zip file, extract it and run the “install drivers.exe” file.</a:t>
            </a:r>
            <a:endParaRPr lang="en-GB" dirty="0"/>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9</a:t>
            </a:fld>
            <a:endParaRPr lang="en-GB" noProof="0"/>
          </a:p>
        </p:txBody>
      </p:sp>
    </p:spTree>
    <p:extLst>
      <p:ext uri="{BB962C8B-B14F-4D97-AF65-F5344CB8AC3E}">
        <p14:creationId xmlns:p14="http://schemas.microsoft.com/office/powerpoint/2010/main" val="2562317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n-US" noProof="0"/>
              <a:t>Click to edit Master title style</a:t>
            </a:r>
            <a:endParaRPr lang="en-GB" noProof="0"/>
          </a:p>
        </p:txBody>
      </p:sp>
      <p:sp>
        <p:nvSpPr>
          <p:cNvPr id="3" name="Subtitl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noProof="0"/>
              <a:t>Click to edit Master subtitle style</a:t>
            </a:r>
            <a:endParaRPr lang="en-GB" noProof="0"/>
          </a:p>
        </p:txBody>
      </p:sp>
      <p:sp>
        <p:nvSpPr>
          <p:cNvPr id="4" name="Date Placeholder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303A4E85-D1CF-4174-8E96-0E716FE67106}" type="datetime1">
              <a:rPr lang="en-GB" noProof="0" smtClean="0"/>
              <a:t>08/09/2025</a:t>
            </a:fld>
            <a:endParaRPr lang="en-GB" noProof="0"/>
          </a:p>
        </p:txBody>
      </p:sp>
      <p:sp>
        <p:nvSpPr>
          <p:cNvPr id="5" name="Footer Placeholder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n-GB" noProof="0"/>
          </a:p>
        </p:txBody>
      </p:sp>
      <p:sp>
        <p:nvSpPr>
          <p:cNvPr id="6" name="Slide Number Placeholder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rtlCol="0"/>
          <a:lstStyle/>
          <a:p>
            <a:pPr rtl="0"/>
            <a:r>
              <a:rPr lang="en-US" noProof="0"/>
              <a:t>Click to edit Master title style</a:t>
            </a:r>
            <a:endParaRPr lang="en-GB" noProof="0"/>
          </a:p>
        </p:txBody>
      </p:sp>
      <p:sp>
        <p:nvSpPr>
          <p:cNvPr id="3" name="Vertical Text Placeholder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6EBFDA4C-4741-4614-8CF1-6BBCA681C2EE}" type="datetime1">
              <a:rPr lang="en-GB" noProof="0" smtClean="0"/>
              <a:t>08/09/2025</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rtlCol="0"/>
          <a:lstStyle/>
          <a:p>
            <a:pPr rtl="0"/>
            <a:r>
              <a:rPr lang="en-US" noProof="0"/>
              <a:t>Click to edit Master title style</a:t>
            </a:r>
            <a:endParaRPr lang="en-GB" noProof="0"/>
          </a:p>
        </p:txBody>
      </p:sp>
      <p:sp>
        <p:nvSpPr>
          <p:cNvPr id="3" name="Vertical Text Placeholder 2"/>
          <p:cNvSpPr>
            <a:spLocks noGrp="1"/>
          </p:cNvSpPr>
          <p:nvPr>
            <p:ph type="body" orient="vert" idx="1" hasCustomPrompt="1"/>
          </p:nvPr>
        </p:nvSpPr>
        <p:spPr>
          <a:xfrm>
            <a:off x="774923" y="675726"/>
            <a:ext cx="7896279" cy="5183073"/>
          </a:xfrm>
        </p:spPr>
        <p:txBody>
          <a:bodyPr vert="eaVert" rtlCol="0" anchor="t"/>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0663A167-FB84-446A-9868-9338781AA304}" type="datetime1">
              <a:rPr lang="en-GB" noProof="0" smtClean="0"/>
              <a:t>08/09/2025</a:t>
            </a:fld>
            <a:endParaRPr lang="en-GB" noProof="0"/>
          </a:p>
        </p:txBody>
      </p:sp>
      <p:sp>
        <p:nvSpPr>
          <p:cNvPr id="5" name="Footer Placeholder 4"/>
          <p:cNvSpPr>
            <a:spLocks noGrp="1"/>
          </p:cNvSpPr>
          <p:nvPr>
            <p:ph type="ftr" sz="quarter" idx="11"/>
          </p:nvPr>
        </p:nvSpPr>
        <p:spPr>
          <a:xfrm>
            <a:off x="774923" y="5951811"/>
            <a:ext cx="7896279" cy="365125"/>
          </a:xfrm>
        </p:spPr>
        <p:txBody>
          <a:bodyPr rtlCol="0"/>
          <a:lstStyle/>
          <a:p>
            <a:pPr rtl="0"/>
            <a:endParaRPr lang="en-GB" noProof="0"/>
          </a:p>
        </p:txBody>
      </p:sp>
      <p:sp>
        <p:nvSpPr>
          <p:cNvPr id="6" name="Slide Number Placeholder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rtlCol="0"/>
          <a:lstStyle/>
          <a:p>
            <a:pPr rtl="0"/>
            <a:r>
              <a:rPr lang="en-US" noProof="0"/>
              <a:t>Click to edit Master title style</a:t>
            </a:r>
            <a:endParaRPr lang="en-GB" noProof="0"/>
          </a:p>
        </p:txBody>
      </p:sp>
      <p:sp>
        <p:nvSpPr>
          <p:cNvPr id="3" name="Content Placeholder 2"/>
          <p:cNvSpPr>
            <a:spLocks noGrp="1"/>
          </p:cNvSpPr>
          <p:nvPr>
            <p:ph idx="1" hasCustomPrompt="1"/>
          </p:nvPr>
        </p:nvSpPr>
        <p:spPr>
          <a:xfrm>
            <a:off x="581192" y="2180496"/>
            <a:ext cx="11029615" cy="3678303"/>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E3DCA11A-9768-448A-88A0-EBE3646E26CE}" type="datetime1">
              <a:rPr lang="en-GB" noProof="0" smtClean="0"/>
              <a:t>08/09/2025</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a:xfrm>
            <a:off x="10558300" y="5956137"/>
            <a:ext cx="1052508" cy="365125"/>
          </a:xfrm>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n-US" noProof="0"/>
              <a:t>Click to edit Master title style</a:t>
            </a:r>
            <a:endParaRPr lang="en-GB" noProof="0"/>
          </a:p>
        </p:txBody>
      </p:sp>
      <p:sp>
        <p:nvSpPr>
          <p:cNvPr id="3" name="Text Placeholder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Edit Master text styles</a:t>
            </a:r>
          </a:p>
        </p:txBody>
      </p:sp>
      <p:sp>
        <p:nvSpPr>
          <p:cNvPr id="4" name="Date Placeholder 3"/>
          <p:cNvSpPr>
            <a:spLocks noGrp="1"/>
          </p:cNvSpPr>
          <p:nvPr>
            <p:ph type="dt" sz="half" idx="10"/>
          </p:nvPr>
        </p:nvSpPr>
        <p:spPr/>
        <p:txBody>
          <a:bodyPr rtlCol="0"/>
          <a:lstStyle>
            <a:lvl1pPr>
              <a:defRPr>
                <a:solidFill>
                  <a:schemeClr val="accent1">
                    <a:lumMod val="75000"/>
                    <a:lumOff val="25000"/>
                  </a:schemeClr>
                </a:solidFill>
              </a:defRPr>
            </a:lvl1pPr>
          </a:lstStyle>
          <a:p>
            <a:pPr rtl="0"/>
            <a:fld id="{1FEDAE78-A3F9-426C-8A41-9692E3443471}" type="datetime1">
              <a:rPr lang="en-GB" noProof="0" smtClean="0"/>
              <a:t>08/09/2025</a:t>
            </a:fld>
            <a:endParaRPr lang="en-GB" noProof="0"/>
          </a:p>
        </p:txBody>
      </p:sp>
      <p:sp>
        <p:nvSpPr>
          <p:cNvPr id="5" name="Footer Placeholder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n-GB" noProof="0"/>
          </a:p>
        </p:txBody>
      </p:sp>
      <p:sp>
        <p:nvSpPr>
          <p:cNvPr id="6" name="Slide Number Placeholder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rtlCol="0"/>
          <a:lstStyle/>
          <a:p>
            <a:pPr rtl="0"/>
            <a:r>
              <a:rPr lang="en-US" noProof="0"/>
              <a:t>Click to edit Master title style</a:t>
            </a:r>
            <a:endParaRPr lang="en-GB" noProof="0"/>
          </a:p>
        </p:txBody>
      </p:sp>
      <p:sp>
        <p:nvSpPr>
          <p:cNvPr id="3" name="Content Placeholder 2"/>
          <p:cNvSpPr>
            <a:spLocks noGrp="1"/>
          </p:cNvSpPr>
          <p:nvPr>
            <p:ph sz="half" idx="1" hasCustomPrompt="1"/>
          </p:nvPr>
        </p:nvSpPr>
        <p:spPr>
          <a:xfrm>
            <a:off x="581193" y="2228003"/>
            <a:ext cx="5422390" cy="3633047"/>
          </a:xfrm>
        </p:spPr>
        <p:txBody>
          <a:bodyPr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hasCustomPrompt="1"/>
          </p:nvPr>
        </p:nvSpPr>
        <p:spPr>
          <a:xfrm>
            <a:off x="6188417" y="2228003"/>
            <a:ext cx="5422392" cy="3633047"/>
          </a:xfrm>
        </p:spPr>
        <p:txBody>
          <a:bodyPr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E17F9CBD-9AAB-4D08-A1FC-12CB5054CF84}" type="datetime1">
              <a:rPr lang="en-GB" noProof="0" smtClean="0"/>
              <a:t>08/09/2025</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rtlCol="0"/>
          <a:lstStyle/>
          <a:p>
            <a:pPr rtl="0"/>
            <a:r>
              <a:rPr lang="en-US" noProof="0"/>
              <a:t>Click to edit Master title style</a:t>
            </a:r>
            <a:endParaRPr lang="en-GB" noProof="0"/>
          </a:p>
        </p:txBody>
      </p:sp>
      <p:sp>
        <p:nvSpPr>
          <p:cNvPr id="3" name="Text Placeholder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3"/>
          <p:cNvSpPr>
            <a:spLocks noGrp="1"/>
          </p:cNvSpPr>
          <p:nvPr>
            <p:ph sz="half" idx="2" hasCustomPrompt="1"/>
          </p:nvPr>
        </p:nvSpPr>
        <p:spPr>
          <a:xfrm>
            <a:off x="581194" y="2926052"/>
            <a:ext cx="5393100" cy="2934999"/>
          </a:xfrm>
        </p:spPr>
        <p:txBody>
          <a:bodyPr rtlCol="0" anchor="t">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6" name="Content Placeholder 5"/>
          <p:cNvSpPr>
            <a:spLocks noGrp="1"/>
          </p:cNvSpPr>
          <p:nvPr>
            <p:ph sz="quarter" idx="4" hasCustomPrompt="1"/>
          </p:nvPr>
        </p:nvSpPr>
        <p:spPr>
          <a:xfrm>
            <a:off x="6217709" y="2926052"/>
            <a:ext cx="5393100" cy="2934999"/>
          </a:xfrm>
        </p:spPr>
        <p:txBody>
          <a:bodyPr rtlCol="0" anchor="t">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A9E97160-1FA1-4003-9894-A2FDBE217EB3}" type="datetime1">
              <a:rPr lang="en-GB" noProof="0" smtClean="0"/>
              <a:t>08/09/2025</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rtlCol="0"/>
          <a:lstStyle/>
          <a:p>
            <a:pPr rtl="0"/>
            <a:fld id="{25F76C7B-B428-4E1D-8DC1-C83A59B39C9C}" type="datetime1">
              <a:rPr lang="en-GB" noProof="0" smtClean="0"/>
              <a:t>08/09/2025</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89227842-69A9-4D57-8696-571A640FF47C}" type="datetime1">
              <a:rPr lang="en-GB" noProof="0" smtClean="0"/>
              <a:t>08/09/2025</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n-US" noProof="0"/>
              <a:t>Click to edit Master title style</a:t>
            </a:r>
            <a:endParaRPr lang="en-GB" noProof="0"/>
          </a:p>
        </p:txBody>
      </p:sp>
      <p:sp>
        <p:nvSpPr>
          <p:cNvPr id="3" name="Content Placeholder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Date Placeholder 4"/>
          <p:cNvSpPr>
            <a:spLocks noGrp="1"/>
          </p:cNvSpPr>
          <p:nvPr>
            <p:ph type="dt" sz="half" idx="10"/>
          </p:nvPr>
        </p:nvSpPr>
        <p:spPr/>
        <p:txBody>
          <a:bodyPr rtlCol="0"/>
          <a:lstStyle>
            <a:lvl1pPr>
              <a:defRPr>
                <a:solidFill>
                  <a:schemeClr val="accent1">
                    <a:lumMod val="75000"/>
                    <a:lumOff val="25000"/>
                  </a:schemeClr>
                </a:solidFill>
              </a:defRPr>
            </a:lvl1pPr>
          </a:lstStyle>
          <a:p>
            <a:pPr rtl="0"/>
            <a:fld id="{B6D4024D-709A-489C-A1E0-404FC4EC40E9}" type="datetime1">
              <a:rPr lang="en-GB" noProof="0" smtClean="0"/>
              <a:t>08/09/2025</a:t>
            </a:fld>
            <a:endParaRPr lang="en-GB" noProof="0"/>
          </a:p>
        </p:txBody>
      </p:sp>
      <p:sp>
        <p:nvSpPr>
          <p:cNvPr id="6" name="Footer Placeholder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n-GB" noProof="0"/>
          </a:p>
        </p:txBody>
      </p:sp>
      <p:sp>
        <p:nvSpPr>
          <p:cNvPr id="7" name="Slide Number Placeholder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n-US" noProof="0"/>
              <a:t>Click to edit Master title style</a:t>
            </a:r>
            <a:endParaRPr lang="en-GB" noProof="0"/>
          </a:p>
        </p:txBody>
      </p:sp>
      <p:sp>
        <p:nvSpPr>
          <p:cNvPr id="3" name="Picture Placeholder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n-GB" noProof="0"/>
          </a:p>
        </p:txBody>
      </p:sp>
      <p:sp>
        <p:nvSpPr>
          <p:cNvPr id="4" name="Text Placeholder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Date Placeholder 4"/>
          <p:cNvSpPr>
            <a:spLocks noGrp="1"/>
          </p:cNvSpPr>
          <p:nvPr>
            <p:ph type="dt" sz="half" idx="10"/>
          </p:nvPr>
        </p:nvSpPr>
        <p:spPr/>
        <p:txBody>
          <a:bodyPr rtlCol="0"/>
          <a:lstStyle/>
          <a:p>
            <a:pPr rtl="0"/>
            <a:fld id="{5FFEA7D9-67F6-4FDA-9663-2C4F43E353A1}" type="datetime1">
              <a:rPr lang="en-GB" noProof="0" smtClean="0"/>
              <a:t>08/09/2025</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US" noProof="0"/>
              <a:t>Click to edit Master title style</a:t>
            </a:r>
            <a:endParaRPr lang="en-GB" noProof="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4B4B326D-8F15-4B53-B18E-44A3026066F3}" type="datetime1">
              <a:rPr lang="en-GB" noProof="0" smtClean="0"/>
              <a:t>08/09/2025</a:t>
            </a:fld>
            <a:endParaRPr lang="en-GB" noProof="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n-GB" noProof="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n-GB" noProof="0" smtClean="0"/>
              <a:pPr/>
              <a:t>‹#›</a:t>
            </a:fld>
            <a:endParaRPr lang="en-GB"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n-GB" sz="6000" dirty="0">
                <a:solidFill>
                  <a:schemeClr val="bg1"/>
                </a:solidFill>
              </a:rPr>
              <a:t>Discount Duckies		</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en-US" dirty="0">
                <a:solidFill>
                  <a:srgbClr val="7CEBFF"/>
                </a:solidFill>
              </a:rPr>
              <a:t>An intro to bad </a:t>
            </a:r>
            <a:r>
              <a:rPr lang="en-US" dirty="0" err="1">
                <a:solidFill>
                  <a:srgbClr val="7CEBFF"/>
                </a:solidFill>
              </a:rPr>
              <a:t>usbs</a:t>
            </a:r>
            <a:endParaRPr lang="en-GB"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2E7DA516-41EB-CC2B-48E5-628C0AE2E4BB}"/>
              </a:ext>
            </a:extLst>
          </p:cNvPr>
          <p:cNvPicPr>
            <a:picLocks noChangeAspect="1"/>
          </p:cNvPicPr>
          <p:nvPr/>
        </p:nvPicPr>
        <p:blipFill>
          <a:blip r:embed="rId3"/>
          <a:stretch>
            <a:fillRect/>
          </a:stretch>
        </p:blipFill>
        <p:spPr>
          <a:xfrm>
            <a:off x="6322351" y="413544"/>
            <a:ext cx="5690924" cy="6169025"/>
          </a:xfrm>
          <a:prstGeom prst="rect">
            <a:avLst/>
          </a:prstGeom>
          <a:noFill/>
        </p:spPr>
      </p:pic>
      <p:sp>
        <p:nvSpPr>
          <p:cNvPr id="4" name="TextBox 3">
            <a:extLst>
              <a:ext uri="{FF2B5EF4-FFF2-40B4-BE49-F238E27FC236}">
                <a16:creationId xmlns:a16="http://schemas.microsoft.com/office/drawing/2014/main" id="{FEF620BC-3C00-2844-20A8-9196A4F35B96}"/>
              </a:ext>
            </a:extLst>
          </p:cNvPr>
          <p:cNvSpPr txBox="1"/>
          <p:nvPr/>
        </p:nvSpPr>
        <p:spPr>
          <a:xfrm>
            <a:off x="171450" y="2393156"/>
            <a:ext cx="5924550" cy="707886"/>
          </a:xfrm>
          <a:prstGeom prst="rect">
            <a:avLst/>
          </a:prstGeom>
          <a:noFill/>
        </p:spPr>
        <p:txBody>
          <a:bodyPr wrap="square" rtlCol="0">
            <a:spAutoFit/>
          </a:bodyPr>
          <a:lstStyle/>
          <a:p>
            <a:r>
              <a:rPr lang="en-US" sz="2000" b="1" dirty="0"/>
              <a:t>Tools -&gt; Board -&gt; </a:t>
            </a:r>
            <a:r>
              <a:rPr lang="en-US" sz="2000" b="1" dirty="0" err="1"/>
              <a:t>Digistump</a:t>
            </a:r>
            <a:r>
              <a:rPr lang="en-US" sz="2000" b="1" dirty="0"/>
              <a:t> AVR Boards -&gt; </a:t>
            </a:r>
            <a:r>
              <a:rPr lang="en-US" sz="2000" b="1" dirty="0" err="1"/>
              <a:t>Digispark</a:t>
            </a:r>
            <a:r>
              <a:rPr lang="en-US" sz="2000" b="1" dirty="0"/>
              <a:t> Default 16.5 </a:t>
            </a:r>
            <a:r>
              <a:rPr lang="en-US" sz="2000" b="1" dirty="0" err="1"/>
              <a:t>mhz</a:t>
            </a:r>
            <a:endParaRPr lang="en-GB" sz="2000" b="1" dirty="0"/>
          </a:p>
        </p:txBody>
      </p:sp>
    </p:spTree>
    <p:extLst>
      <p:ext uri="{BB962C8B-B14F-4D97-AF65-F5344CB8AC3E}">
        <p14:creationId xmlns:p14="http://schemas.microsoft.com/office/powerpoint/2010/main" val="3057870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93C44-DB88-1549-90B1-8F80BA37D955}"/>
            </a:ext>
          </a:extLst>
        </p:cNvPr>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940499D-44C7-84A3-6230-AD79293089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5B134BC-75A7-3EBF-5C47-F2EDBE16F12A}"/>
              </a:ext>
            </a:extLst>
          </p:cNvPr>
          <p:cNvSpPr>
            <a:spLocks noGrp="1"/>
          </p:cNvSpPr>
          <p:nvPr>
            <p:ph type="ctrTitle"/>
          </p:nvPr>
        </p:nvSpPr>
        <p:spPr>
          <a:xfrm>
            <a:off x="659772" y="528637"/>
            <a:ext cx="10993549" cy="895244"/>
          </a:xfrm>
        </p:spPr>
        <p:txBody>
          <a:bodyPr rtlCol="0">
            <a:noAutofit/>
          </a:bodyPr>
          <a:lstStyle/>
          <a:p>
            <a:pPr algn="ctr" rtl="0"/>
            <a:r>
              <a:rPr lang="en-GB" sz="6000" dirty="0">
                <a:solidFill>
                  <a:schemeClr val="bg1"/>
                </a:solidFill>
              </a:rPr>
              <a:t>Programming</a:t>
            </a:r>
          </a:p>
        </p:txBody>
      </p:sp>
      <p:sp>
        <p:nvSpPr>
          <p:cNvPr id="3" name="Subtitle 2">
            <a:extLst>
              <a:ext uri="{FF2B5EF4-FFF2-40B4-BE49-F238E27FC236}">
                <a16:creationId xmlns:a16="http://schemas.microsoft.com/office/drawing/2014/main" id="{E02DC058-17CE-0F67-2F4C-30679AC6F275}"/>
              </a:ext>
            </a:extLst>
          </p:cNvPr>
          <p:cNvSpPr>
            <a:spLocks noGrp="1"/>
          </p:cNvSpPr>
          <p:nvPr>
            <p:ph type="subTitle" idx="1"/>
          </p:nvPr>
        </p:nvSpPr>
        <p:spPr>
          <a:xfrm>
            <a:off x="581194" y="5467246"/>
            <a:ext cx="10993546" cy="484822"/>
          </a:xfrm>
        </p:spPr>
        <p:txBody>
          <a:bodyPr rtlCol="0">
            <a:normAutofit/>
          </a:bodyPr>
          <a:lstStyle/>
          <a:p>
            <a:pPr rtl="0"/>
            <a:endParaRPr lang="en-GB" dirty="0">
              <a:solidFill>
                <a:srgbClr val="7CEBFF"/>
              </a:solidFill>
            </a:endParaRPr>
          </a:p>
        </p:txBody>
      </p:sp>
      <p:pic>
        <p:nvPicPr>
          <p:cNvPr id="9" name="Picture 8" descr="A yellow rubber duck wearing a hat and using a computer&#10;&#10;AI-generated content may be incorrect.">
            <a:extLst>
              <a:ext uri="{FF2B5EF4-FFF2-40B4-BE49-F238E27FC236}">
                <a16:creationId xmlns:a16="http://schemas.microsoft.com/office/drawing/2014/main" id="{6593CCA8-F2B6-05A4-4A9E-C217233B3157}"/>
              </a:ext>
            </a:extLst>
          </p:cNvPr>
          <p:cNvPicPr>
            <a:picLocks noChangeAspect="1"/>
          </p:cNvPicPr>
          <p:nvPr/>
        </p:nvPicPr>
        <p:blipFill>
          <a:blip r:embed="rId4"/>
          <a:stretch>
            <a:fillRect/>
          </a:stretch>
        </p:blipFill>
        <p:spPr>
          <a:xfrm>
            <a:off x="3975201" y="1423881"/>
            <a:ext cx="4362690" cy="4362690"/>
          </a:xfrm>
          <a:prstGeom prst="rect">
            <a:avLst/>
          </a:prstGeom>
        </p:spPr>
      </p:pic>
    </p:spTree>
    <p:extLst>
      <p:ext uri="{BB962C8B-B14F-4D97-AF65-F5344CB8AC3E}">
        <p14:creationId xmlns:p14="http://schemas.microsoft.com/office/powerpoint/2010/main" val="3474161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0CE76-EB47-E4B9-0027-8D175BB20761}"/>
              </a:ext>
            </a:extLst>
          </p:cNvPr>
          <p:cNvSpPr>
            <a:spLocks noGrp="1"/>
          </p:cNvSpPr>
          <p:nvPr>
            <p:ph type="title"/>
          </p:nvPr>
        </p:nvSpPr>
        <p:spPr/>
        <p:txBody>
          <a:bodyPr/>
          <a:lstStyle/>
          <a:p>
            <a:r>
              <a:rPr lang="en-GB" dirty="0"/>
              <a:t>Ducky Script!</a:t>
            </a:r>
          </a:p>
        </p:txBody>
      </p:sp>
      <p:pic>
        <p:nvPicPr>
          <p:cNvPr id="4" name="Picture 3" descr="A duck standing on a computer&#10;&#10;AI-generated content may be incorrect.">
            <a:extLst>
              <a:ext uri="{FF2B5EF4-FFF2-40B4-BE49-F238E27FC236}">
                <a16:creationId xmlns:a16="http://schemas.microsoft.com/office/drawing/2014/main" id="{C4C26899-8227-3F5E-1EB8-CE51531D2712}"/>
              </a:ext>
            </a:extLst>
          </p:cNvPr>
          <p:cNvPicPr>
            <a:picLocks noChangeAspect="1"/>
          </p:cNvPicPr>
          <p:nvPr/>
        </p:nvPicPr>
        <p:blipFill>
          <a:blip r:embed="rId3"/>
          <a:srcRect l="103" t="14222" r="-103"/>
          <a:stretch>
            <a:fillRect/>
          </a:stretch>
        </p:blipFill>
        <p:spPr>
          <a:xfrm>
            <a:off x="8087998" y="2093232"/>
            <a:ext cx="3528108" cy="4035110"/>
          </a:xfrm>
          <a:prstGeom prst="rect">
            <a:avLst/>
          </a:prstGeom>
        </p:spPr>
      </p:pic>
      <p:sp>
        <p:nvSpPr>
          <p:cNvPr id="5" name="Rectangle 4">
            <a:extLst>
              <a:ext uri="{FF2B5EF4-FFF2-40B4-BE49-F238E27FC236}">
                <a16:creationId xmlns:a16="http://schemas.microsoft.com/office/drawing/2014/main" id="{27B3CCD7-9506-4A7D-5F4D-11F842D2FC52}"/>
              </a:ext>
            </a:extLst>
          </p:cNvPr>
          <p:cNvSpPr/>
          <p:nvPr/>
        </p:nvSpPr>
        <p:spPr>
          <a:xfrm>
            <a:off x="457200" y="2093232"/>
            <a:ext cx="6583680" cy="4035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t>First available around 2010</a:t>
            </a:r>
          </a:p>
          <a:p>
            <a:pPr marL="285750" indent="-285750">
              <a:buFont typeface="Arial" panose="020B0604020202020204" pitchFamily="34" charset="0"/>
              <a:buChar char="•"/>
            </a:pPr>
            <a:r>
              <a:rPr lang="en-GB" dirty="0"/>
              <a:t>Designed to be simple and easy to understand </a:t>
            </a:r>
          </a:p>
          <a:p>
            <a:pPr marL="285750" indent="-285750">
              <a:buFont typeface="Arial" panose="020B0604020202020204" pitchFamily="34" charset="0"/>
              <a:buChar char="•"/>
            </a:pPr>
            <a:r>
              <a:rPr lang="en-GB" dirty="0"/>
              <a:t>Available on a limited amount of devices </a:t>
            </a:r>
          </a:p>
          <a:p>
            <a:pPr marL="285750" indent="-285750">
              <a:buFont typeface="Arial" panose="020B0604020202020204" pitchFamily="34" charset="0"/>
              <a:buChar char="•"/>
            </a:pPr>
            <a:r>
              <a:rPr lang="en-GB" dirty="0"/>
              <a:t>Quack</a:t>
            </a:r>
          </a:p>
        </p:txBody>
      </p:sp>
    </p:spTree>
    <p:extLst>
      <p:ext uri="{BB962C8B-B14F-4D97-AF65-F5344CB8AC3E}">
        <p14:creationId xmlns:p14="http://schemas.microsoft.com/office/powerpoint/2010/main" val="2757621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B8EC-3C20-1F4C-6B82-F94716085F9E}"/>
              </a:ext>
            </a:extLst>
          </p:cNvPr>
          <p:cNvSpPr>
            <a:spLocks noGrp="1"/>
          </p:cNvSpPr>
          <p:nvPr>
            <p:ph type="title"/>
          </p:nvPr>
        </p:nvSpPr>
        <p:spPr/>
        <p:txBody>
          <a:bodyPr/>
          <a:lstStyle/>
          <a:p>
            <a:r>
              <a:rPr lang="en-GB" dirty="0"/>
              <a:t>Why not ducky script?</a:t>
            </a:r>
          </a:p>
        </p:txBody>
      </p:sp>
      <p:grpSp>
        <p:nvGrpSpPr>
          <p:cNvPr id="18" name="Group 17">
            <a:extLst>
              <a:ext uri="{FF2B5EF4-FFF2-40B4-BE49-F238E27FC236}">
                <a16:creationId xmlns:a16="http://schemas.microsoft.com/office/drawing/2014/main" id="{410ECEA1-75C5-22DC-C420-F5C1CCABD407}"/>
              </a:ext>
            </a:extLst>
          </p:cNvPr>
          <p:cNvGrpSpPr/>
          <p:nvPr/>
        </p:nvGrpSpPr>
        <p:grpSpPr>
          <a:xfrm>
            <a:off x="982915" y="2354579"/>
            <a:ext cx="2148841" cy="2996454"/>
            <a:chOff x="982915" y="2354579"/>
            <a:chExt cx="2148841" cy="2996454"/>
          </a:xfrm>
        </p:grpSpPr>
        <p:pic>
          <p:nvPicPr>
            <p:cNvPr id="1026" name="Picture 2" descr="USB Rubber Ducky - Hak5">
              <a:extLst>
                <a:ext uri="{FF2B5EF4-FFF2-40B4-BE49-F238E27FC236}">
                  <a16:creationId xmlns:a16="http://schemas.microsoft.com/office/drawing/2014/main" id="{2A5D248F-8CE7-5A89-7C81-CAA66D19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15" y="2354579"/>
              <a:ext cx="2148841" cy="21488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9DCAB0-9BD6-78C8-B8D7-8F7DBD9FADAF}"/>
                </a:ext>
              </a:extLst>
            </p:cNvPr>
            <p:cNvSpPr txBox="1"/>
            <p:nvPr/>
          </p:nvSpPr>
          <p:spPr>
            <a:xfrm>
              <a:off x="1051495" y="4643147"/>
              <a:ext cx="2011680" cy="707886"/>
            </a:xfrm>
            <a:prstGeom prst="rect">
              <a:avLst/>
            </a:prstGeom>
            <a:noFill/>
          </p:spPr>
          <p:txBody>
            <a:bodyPr wrap="square">
              <a:spAutoFit/>
            </a:bodyPr>
            <a:lstStyle/>
            <a:p>
              <a:r>
                <a:rPr lang="en-GB" sz="4000" b="1" dirty="0">
                  <a:solidFill>
                    <a:srgbClr val="FF0000"/>
                  </a:solidFill>
                </a:rPr>
                <a:t>£129.95</a:t>
              </a:r>
            </a:p>
          </p:txBody>
        </p:sp>
      </p:grpSp>
      <p:grpSp>
        <p:nvGrpSpPr>
          <p:cNvPr id="19" name="Group 18">
            <a:extLst>
              <a:ext uri="{FF2B5EF4-FFF2-40B4-BE49-F238E27FC236}">
                <a16:creationId xmlns:a16="http://schemas.microsoft.com/office/drawing/2014/main" id="{F722DBFF-2686-B2C5-90C2-EA09BC46C982}"/>
              </a:ext>
            </a:extLst>
          </p:cNvPr>
          <p:cNvGrpSpPr/>
          <p:nvPr/>
        </p:nvGrpSpPr>
        <p:grpSpPr>
          <a:xfrm>
            <a:off x="3716314" y="2354576"/>
            <a:ext cx="2148840" cy="2996457"/>
            <a:chOff x="3716314" y="2354576"/>
            <a:chExt cx="2148840" cy="2996457"/>
          </a:xfrm>
        </p:grpSpPr>
        <p:sp>
          <p:nvSpPr>
            <p:cNvPr id="12" name="TextBox 11">
              <a:extLst>
                <a:ext uri="{FF2B5EF4-FFF2-40B4-BE49-F238E27FC236}">
                  <a16:creationId xmlns:a16="http://schemas.microsoft.com/office/drawing/2014/main" id="{99DA8056-C97D-9A85-FB8E-A22153F40878}"/>
                </a:ext>
              </a:extLst>
            </p:cNvPr>
            <p:cNvSpPr txBox="1"/>
            <p:nvPr/>
          </p:nvSpPr>
          <p:spPr>
            <a:xfrm>
              <a:off x="3792514" y="4643147"/>
              <a:ext cx="1996440" cy="707886"/>
            </a:xfrm>
            <a:prstGeom prst="rect">
              <a:avLst/>
            </a:prstGeom>
            <a:noFill/>
          </p:spPr>
          <p:txBody>
            <a:bodyPr wrap="square">
              <a:spAutoFit/>
            </a:bodyPr>
            <a:lstStyle/>
            <a:p>
              <a:pPr algn="ctr"/>
              <a:r>
                <a:rPr lang="en-GB" sz="4000" b="1" dirty="0">
                  <a:solidFill>
                    <a:srgbClr val="FF0000"/>
                  </a:solidFill>
                </a:rPr>
                <a:t>£189.00</a:t>
              </a:r>
            </a:p>
          </p:txBody>
        </p:sp>
        <p:pic>
          <p:nvPicPr>
            <p:cNvPr id="1032" name="Picture 8" descr="Flipper Zero - Basic - wielofunkcyjne narzędzie - Sklep, Opinie, Cena w ...">
              <a:extLst>
                <a:ext uri="{FF2B5EF4-FFF2-40B4-BE49-F238E27FC236}">
                  <a16:creationId xmlns:a16="http://schemas.microsoft.com/office/drawing/2014/main" id="{5D68B5D1-D6BC-393C-E4EF-0AF801E5D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314" y="2354576"/>
              <a:ext cx="2148840" cy="21488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2035939F-C8BF-6DD7-98E5-F5B6B33A8798}"/>
              </a:ext>
            </a:extLst>
          </p:cNvPr>
          <p:cNvGrpSpPr/>
          <p:nvPr/>
        </p:nvGrpSpPr>
        <p:grpSpPr>
          <a:xfrm>
            <a:off x="9299533" y="2354575"/>
            <a:ext cx="2148841" cy="2996458"/>
            <a:chOff x="9299533" y="2354575"/>
            <a:chExt cx="2148841" cy="2996458"/>
          </a:xfrm>
        </p:grpSpPr>
        <p:pic>
          <p:nvPicPr>
            <p:cNvPr id="15" name="Picture 4" descr="Bash Bunny - Hak5">
              <a:extLst>
                <a:ext uri="{FF2B5EF4-FFF2-40B4-BE49-F238E27FC236}">
                  <a16:creationId xmlns:a16="http://schemas.microsoft.com/office/drawing/2014/main" id="{397C7E22-7480-8116-9667-A57FC7DEE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9533" y="2354575"/>
              <a:ext cx="2148841" cy="21488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339D435-F8BF-55E1-3790-27C9910EBD63}"/>
                </a:ext>
              </a:extLst>
            </p:cNvPr>
            <p:cNvSpPr txBox="1"/>
            <p:nvPr/>
          </p:nvSpPr>
          <p:spPr>
            <a:xfrm>
              <a:off x="9375733" y="4643147"/>
              <a:ext cx="1996440" cy="707886"/>
            </a:xfrm>
            <a:prstGeom prst="rect">
              <a:avLst/>
            </a:prstGeom>
            <a:noFill/>
          </p:spPr>
          <p:txBody>
            <a:bodyPr wrap="square">
              <a:spAutoFit/>
            </a:bodyPr>
            <a:lstStyle/>
            <a:p>
              <a:pPr algn="ctr"/>
              <a:r>
                <a:rPr lang="en-GB" sz="4000" b="1" dirty="0">
                  <a:solidFill>
                    <a:srgbClr val="FF0000"/>
                  </a:solidFill>
                </a:rPr>
                <a:t>£299.00</a:t>
              </a:r>
            </a:p>
          </p:txBody>
        </p:sp>
      </p:grpSp>
      <p:grpSp>
        <p:nvGrpSpPr>
          <p:cNvPr id="20" name="Group 19">
            <a:extLst>
              <a:ext uri="{FF2B5EF4-FFF2-40B4-BE49-F238E27FC236}">
                <a16:creationId xmlns:a16="http://schemas.microsoft.com/office/drawing/2014/main" id="{A2DE2575-E515-358C-48BC-0F23C5915763}"/>
              </a:ext>
            </a:extLst>
          </p:cNvPr>
          <p:cNvGrpSpPr/>
          <p:nvPr/>
        </p:nvGrpSpPr>
        <p:grpSpPr>
          <a:xfrm>
            <a:off x="6446432" y="2354575"/>
            <a:ext cx="2148955" cy="2996458"/>
            <a:chOff x="6446432" y="2354575"/>
            <a:chExt cx="2148955" cy="2996458"/>
          </a:xfrm>
        </p:grpSpPr>
        <p:sp>
          <p:nvSpPr>
            <p:cNvPr id="11" name="TextBox 10">
              <a:extLst>
                <a:ext uri="{FF2B5EF4-FFF2-40B4-BE49-F238E27FC236}">
                  <a16:creationId xmlns:a16="http://schemas.microsoft.com/office/drawing/2014/main" id="{DBD31B7D-ED3E-4596-05FF-98240CB82E21}"/>
                </a:ext>
              </a:extLst>
            </p:cNvPr>
            <p:cNvSpPr txBox="1"/>
            <p:nvPr/>
          </p:nvSpPr>
          <p:spPr>
            <a:xfrm>
              <a:off x="6522690" y="4643147"/>
              <a:ext cx="1996440" cy="707886"/>
            </a:xfrm>
            <a:prstGeom prst="rect">
              <a:avLst/>
            </a:prstGeom>
            <a:noFill/>
          </p:spPr>
          <p:txBody>
            <a:bodyPr wrap="square">
              <a:spAutoFit/>
            </a:bodyPr>
            <a:lstStyle/>
            <a:p>
              <a:pPr algn="ctr"/>
              <a:r>
                <a:rPr lang="en-GB" sz="4000" b="1" dirty="0">
                  <a:solidFill>
                    <a:srgbClr val="FF0000"/>
                  </a:solidFill>
                </a:rPr>
                <a:t>£229.00</a:t>
              </a:r>
            </a:p>
          </p:txBody>
        </p:sp>
        <p:pic>
          <p:nvPicPr>
            <p:cNvPr id="17" name="Picture 6" descr="The O.MG Cable Explained | Oste's Blog">
              <a:extLst>
                <a:ext uri="{FF2B5EF4-FFF2-40B4-BE49-F238E27FC236}">
                  <a16:creationId xmlns:a16="http://schemas.microsoft.com/office/drawing/2014/main" id="{A8C72688-A4FA-38F1-B0B8-DEAF1CB72C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432" y="2354575"/>
              <a:ext cx="2148955" cy="21488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1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1000" fill="hold"/>
                                        <p:tgtEl>
                                          <p:spTgt spid="19"/>
                                        </p:tgtEl>
                                        <p:attrNameLst>
                                          <p:attrName>ppt_w</p:attrName>
                                        </p:attrNameLst>
                                      </p:cBhvr>
                                      <p:tavLst>
                                        <p:tav tm="0">
                                          <p:val>
                                            <p:fltVal val="0"/>
                                          </p:val>
                                        </p:tav>
                                        <p:tav tm="100000">
                                          <p:val>
                                            <p:strVal val="#ppt_w"/>
                                          </p:val>
                                        </p:tav>
                                      </p:tavLst>
                                    </p:anim>
                                    <p:anim calcmode="lin" valueType="num">
                                      <p:cBhvr>
                                        <p:cTn id="16" dur="1000" fill="hold"/>
                                        <p:tgtEl>
                                          <p:spTgt spid="19"/>
                                        </p:tgtEl>
                                        <p:attrNameLst>
                                          <p:attrName>ppt_h</p:attrName>
                                        </p:attrNameLst>
                                      </p:cBhvr>
                                      <p:tavLst>
                                        <p:tav tm="0">
                                          <p:val>
                                            <p:fltVal val="0"/>
                                          </p:val>
                                        </p:tav>
                                        <p:tav tm="100000">
                                          <p:val>
                                            <p:strVal val="#ppt_h"/>
                                          </p:val>
                                        </p:tav>
                                      </p:tavLst>
                                    </p:anim>
                                    <p:anim calcmode="lin" valueType="num">
                                      <p:cBhvr>
                                        <p:cTn id="17" dur="1000" fill="hold"/>
                                        <p:tgtEl>
                                          <p:spTgt spid="19"/>
                                        </p:tgtEl>
                                        <p:attrNameLst>
                                          <p:attrName>style.rotation</p:attrName>
                                        </p:attrNameLst>
                                      </p:cBhvr>
                                      <p:tavLst>
                                        <p:tav tm="0">
                                          <p:val>
                                            <p:fltVal val="90"/>
                                          </p:val>
                                        </p:tav>
                                        <p:tav tm="100000">
                                          <p:val>
                                            <p:fltVal val="0"/>
                                          </p:val>
                                        </p:tav>
                                      </p:tavLst>
                                    </p:anim>
                                    <p:animEffect transition="in" filter="fade">
                                      <p:cBhvr>
                                        <p:cTn id="18" dur="1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1000" fill="hold"/>
                                        <p:tgtEl>
                                          <p:spTgt spid="20"/>
                                        </p:tgtEl>
                                        <p:attrNameLst>
                                          <p:attrName>ppt_w</p:attrName>
                                        </p:attrNameLst>
                                      </p:cBhvr>
                                      <p:tavLst>
                                        <p:tav tm="0">
                                          <p:val>
                                            <p:fltVal val="0"/>
                                          </p:val>
                                        </p:tav>
                                        <p:tav tm="100000">
                                          <p:val>
                                            <p:strVal val="#ppt_w"/>
                                          </p:val>
                                        </p:tav>
                                      </p:tavLst>
                                    </p:anim>
                                    <p:anim calcmode="lin" valueType="num">
                                      <p:cBhvr>
                                        <p:cTn id="24" dur="1000" fill="hold"/>
                                        <p:tgtEl>
                                          <p:spTgt spid="20"/>
                                        </p:tgtEl>
                                        <p:attrNameLst>
                                          <p:attrName>ppt_h</p:attrName>
                                        </p:attrNameLst>
                                      </p:cBhvr>
                                      <p:tavLst>
                                        <p:tav tm="0">
                                          <p:val>
                                            <p:fltVal val="0"/>
                                          </p:val>
                                        </p:tav>
                                        <p:tav tm="100000">
                                          <p:val>
                                            <p:strVal val="#ppt_h"/>
                                          </p:val>
                                        </p:tav>
                                      </p:tavLst>
                                    </p:anim>
                                    <p:anim calcmode="lin" valueType="num">
                                      <p:cBhvr>
                                        <p:cTn id="25" dur="1000" fill="hold"/>
                                        <p:tgtEl>
                                          <p:spTgt spid="20"/>
                                        </p:tgtEl>
                                        <p:attrNameLst>
                                          <p:attrName>style.rotation</p:attrName>
                                        </p:attrNameLst>
                                      </p:cBhvr>
                                      <p:tavLst>
                                        <p:tav tm="0">
                                          <p:val>
                                            <p:fltVal val="90"/>
                                          </p:val>
                                        </p:tav>
                                        <p:tav tm="100000">
                                          <p:val>
                                            <p:fltVal val="0"/>
                                          </p:val>
                                        </p:tav>
                                      </p:tavLst>
                                    </p:anim>
                                    <p:animEffect transition="in" filter="fade">
                                      <p:cBhvr>
                                        <p:cTn id="26" dur="10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1000" fill="hold"/>
                                        <p:tgtEl>
                                          <p:spTgt spid="21"/>
                                        </p:tgtEl>
                                        <p:attrNameLst>
                                          <p:attrName>ppt_w</p:attrName>
                                        </p:attrNameLst>
                                      </p:cBhvr>
                                      <p:tavLst>
                                        <p:tav tm="0">
                                          <p:val>
                                            <p:fltVal val="0"/>
                                          </p:val>
                                        </p:tav>
                                        <p:tav tm="100000">
                                          <p:val>
                                            <p:strVal val="#ppt_w"/>
                                          </p:val>
                                        </p:tav>
                                      </p:tavLst>
                                    </p:anim>
                                    <p:anim calcmode="lin" valueType="num">
                                      <p:cBhvr>
                                        <p:cTn id="32" dur="1000" fill="hold"/>
                                        <p:tgtEl>
                                          <p:spTgt spid="21"/>
                                        </p:tgtEl>
                                        <p:attrNameLst>
                                          <p:attrName>ppt_h</p:attrName>
                                        </p:attrNameLst>
                                      </p:cBhvr>
                                      <p:tavLst>
                                        <p:tav tm="0">
                                          <p:val>
                                            <p:fltVal val="0"/>
                                          </p:val>
                                        </p:tav>
                                        <p:tav tm="100000">
                                          <p:val>
                                            <p:strVal val="#ppt_h"/>
                                          </p:val>
                                        </p:tav>
                                      </p:tavLst>
                                    </p:anim>
                                    <p:anim calcmode="lin" valueType="num">
                                      <p:cBhvr>
                                        <p:cTn id="33" dur="1000" fill="hold"/>
                                        <p:tgtEl>
                                          <p:spTgt spid="21"/>
                                        </p:tgtEl>
                                        <p:attrNameLst>
                                          <p:attrName>style.rotation</p:attrName>
                                        </p:attrNameLst>
                                      </p:cBhvr>
                                      <p:tavLst>
                                        <p:tav tm="0">
                                          <p:val>
                                            <p:fltVal val="90"/>
                                          </p:val>
                                        </p:tav>
                                        <p:tav tm="100000">
                                          <p:val>
                                            <p:fltVal val="0"/>
                                          </p:val>
                                        </p:tav>
                                      </p:tavLst>
                                    </p:anim>
                                    <p:animEffect transition="in" filter="fade">
                                      <p:cBhvr>
                                        <p:cTn id="3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8D48C-5CCC-5476-2E0D-A14AD72A3AF9}"/>
              </a:ext>
            </a:extLst>
          </p:cNvPr>
          <p:cNvSpPr>
            <a:spLocks noGrp="1"/>
          </p:cNvSpPr>
          <p:nvPr>
            <p:ph type="title"/>
          </p:nvPr>
        </p:nvSpPr>
        <p:spPr/>
        <p:txBody>
          <a:bodyPr/>
          <a:lstStyle/>
          <a:p>
            <a:r>
              <a:rPr lang="en-GB" dirty="0"/>
              <a:t>The solution?</a:t>
            </a:r>
          </a:p>
        </p:txBody>
      </p:sp>
      <p:pic>
        <p:nvPicPr>
          <p:cNvPr id="8" name="Video 7">
            <a:hlinkClick r:id="" action="ppaction://media"/>
            <a:extLst>
              <a:ext uri="{FF2B5EF4-FFF2-40B4-BE49-F238E27FC236}">
                <a16:creationId xmlns:a16="http://schemas.microsoft.com/office/drawing/2014/main" id="{8CD41097-DD1A-7B35-DC58-B22C147371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23160" y="2103120"/>
            <a:ext cx="7345680" cy="4131945"/>
          </a:xfrm>
          <a:prstGeom prst="rect">
            <a:avLst/>
          </a:prstGeom>
        </p:spPr>
      </p:pic>
    </p:spTree>
    <p:extLst>
      <p:ext uri="{BB962C8B-B14F-4D97-AF65-F5344CB8AC3E}">
        <p14:creationId xmlns:p14="http://schemas.microsoft.com/office/powerpoint/2010/main" val="379766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2C66-8BE0-9692-24C8-5E3711D1A399}"/>
              </a:ext>
            </a:extLst>
          </p:cNvPr>
          <p:cNvSpPr>
            <a:spLocks noGrp="1"/>
          </p:cNvSpPr>
          <p:nvPr>
            <p:ph type="title"/>
          </p:nvPr>
        </p:nvSpPr>
        <p:spPr/>
        <p:txBody>
          <a:bodyPr/>
          <a:lstStyle/>
          <a:p>
            <a:r>
              <a:rPr lang="en-GB" cap="none" dirty="0" err="1"/>
              <a:t>i</a:t>
            </a:r>
            <a:r>
              <a:rPr lang="en-GB" cap="none" dirty="0"/>
              <a:t> mean you can if you want</a:t>
            </a:r>
          </a:p>
        </p:txBody>
      </p:sp>
      <p:pic>
        <p:nvPicPr>
          <p:cNvPr id="4" name="Picture 3">
            <a:extLst>
              <a:ext uri="{FF2B5EF4-FFF2-40B4-BE49-F238E27FC236}">
                <a16:creationId xmlns:a16="http://schemas.microsoft.com/office/drawing/2014/main" id="{3EADE73D-E804-C38A-8716-B91E8F1F573D}"/>
              </a:ext>
            </a:extLst>
          </p:cNvPr>
          <p:cNvPicPr>
            <a:picLocks noChangeAspect="1"/>
          </p:cNvPicPr>
          <p:nvPr/>
        </p:nvPicPr>
        <p:blipFill>
          <a:blip r:embed="rId2"/>
          <a:stretch>
            <a:fillRect/>
          </a:stretch>
        </p:blipFill>
        <p:spPr>
          <a:xfrm>
            <a:off x="4733708" y="2789387"/>
            <a:ext cx="2724583" cy="2724583"/>
          </a:xfrm>
          <a:prstGeom prst="rect">
            <a:avLst/>
          </a:prstGeom>
        </p:spPr>
      </p:pic>
      <p:sp>
        <p:nvSpPr>
          <p:cNvPr id="10" name="TextBox 9">
            <a:extLst>
              <a:ext uri="{FF2B5EF4-FFF2-40B4-BE49-F238E27FC236}">
                <a16:creationId xmlns:a16="http://schemas.microsoft.com/office/drawing/2014/main" id="{88D3F704-7690-CB0B-313B-7DEA35C3E580}"/>
              </a:ext>
            </a:extLst>
          </p:cNvPr>
          <p:cNvSpPr txBox="1"/>
          <p:nvPr/>
        </p:nvSpPr>
        <p:spPr>
          <a:xfrm>
            <a:off x="3042702" y="5513970"/>
            <a:ext cx="6096000" cy="369332"/>
          </a:xfrm>
          <a:prstGeom prst="rect">
            <a:avLst/>
          </a:prstGeom>
          <a:noFill/>
        </p:spPr>
        <p:txBody>
          <a:bodyPr wrap="square">
            <a:spAutoFit/>
          </a:bodyPr>
          <a:lstStyle/>
          <a:p>
            <a:pPr algn="ctr"/>
            <a:r>
              <a:rPr lang="en-GB" dirty="0"/>
              <a:t>https://cedarctic.github.io/digiQuack/</a:t>
            </a:r>
          </a:p>
        </p:txBody>
      </p:sp>
      <p:pic>
        <p:nvPicPr>
          <p:cNvPr id="2050" name="Picture 2" descr="BLEHHHHH :P Cat: Image Gallery (List View) (List View) | Know Your Meme">
            <a:extLst>
              <a:ext uri="{FF2B5EF4-FFF2-40B4-BE49-F238E27FC236}">
                <a16:creationId xmlns:a16="http://schemas.microsoft.com/office/drawing/2014/main" id="{257991DF-71D0-F752-E641-81D397AED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47" t="22438" r="30392"/>
          <a:stretch>
            <a:fillRect/>
          </a:stretch>
        </p:blipFill>
        <p:spPr bwMode="auto">
          <a:xfrm>
            <a:off x="4653026" y="1223824"/>
            <a:ext cx="1102316" cy="53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923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568CD-AA7F-F892-3BEB-45910ACD5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E4EF49-3082-F9C5-993C-DFB0D17DD058}"/>
              </a:ext>
            </a:extLst>
          </p:cNvPr>
          <p:cNvSpPr>
            <a:spLocks noGrp="1"/>
          </p:cNvSpPr>
          <p:nvPr>
            <p:ph type="title"/>
          </p:nvPr>
        </p:nvSpPr>
        <p:spPr/>
        <p:txBody>
          <a:bodyPr/>
          <a:lstStyle/>
          <a:p>
            <a:r>
              <a:rPr lang="en-GB" dirty="0"/>
              <a:t>How to bad </a:t>
            </a:r>
            <a:r>
              <a:rPr lang="en-GB" dirty="0" err="1"/>
              <a:t>usb</a:t>
            </a:r>
            <a:endParaRPr lang="en-GB" dirty="0"/>
          </a:p>
        </p:txBody>
      </p:sp>
      <p:cxnSp>
        <p:nvCxnSpPr>
          <p:cNvPr id="8" name="Straight Arrow Connector 7">
            <a:extLst>
              <a:ext uri="{FF2B5EF4-FFF2-40B4-BE49-F238E27FC236}">
                <a16:creationId xmlns:a16="http://schemas.microsoft.com/office/drawing/2014/main" id="{E4D0CFF8-64F4-2890-7ED3-6C13C648B303}"/>
              </a:ext>
            </a:extLst>
          </p:cNvPr>
          <p:cNvCxnSpPr>
            <a:cxnSpLocks/>
          </p:cNvCxnSpPr>
          <p:nvPr/>
        </p:nvCxnSpPr>
        <p:spPr>
          <a:xfrm flipH="1">
            <a:off x="6410960" y="2361235"/>
            <a:ext cx="1008412" cy="72740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BC9E3D-CC7D-6922-A66C-814319D53434}"/>
              </a:ext>
            </a:extLst>
          </p:cNvPr>
          <p:cNvSpPr txBox="1"/>
          <p:nvPr/>
        </p:nvSpPr>
        <p:spPr>
          <a:xfrm>
            <a:off x="7419372" y="2176569"/>
            <a:ext cx="2199190" cy="369332"/>
          </a:xfrm>
          <a:prstGeom prst="rect">
            <a:avLst/>
          </a:prstGeom>
          <a:noFill/>
        </p:spPr>
        <p:txBody>
          <a:bodyPr wrap="square" rtlCol="0">
            <a:spAutoFit/>
          </a:bodyPr>
          <a:lstStyle/>
          <a:p>
            <a:r>
              <a:rPr lang="en-GB" dirty="0"/>
              <a:t>Important!</a:t>
            </a:r>
          </a:p>
        </p:txBody>
      </p:sp>
      <p:sp>
        <p:nvSpPr>
          <p:cNvPr id="9" name="TextBox 8">
            <a:extLst>
              <a:ext uri="{FF2B5EF4-FFF2-40B4-BE49-F238E27FC236}">
                <a16:creationId xmlns:a16="http://schemas.microsoft.com/office/drawing/2014/main" id="{42130753-F026-7934-6D61-B71EF4DB8C4A}"/>
              </a:ext>
            </a:extLst>
          </p:cNvPr>
          <p:cNvSpPr txBox="1"/>
          <p:nvPr/>
        </p:nvSpPr>
        <p:spPr>
          <a:xfrm>
            <a:off x="5577622" y="2176569"/>
            <a:ext cx="1026160" cy="4458913"/>
          </a:xfrm>
          <a:prstGeom prst="rect">
            <a:avLst/>
          </a:prstGeom>
          <a:noFill/>
        </p:spPr>
        <p:txBody>
          <a:bodyPr wrap="square">
            <a:spAutoFit/>
          </a:bodyPr>
          <a:lstStyle/>
          <a:p>
            <a:pPr algn="ctr"/>
            <a:r>
              <a:rPr lang="en-US" sz="125" dirty="0"/>
              <a:t>#define KEY_NOKEY             0x00     // Reserved (no event indicated)</a:t>
            </a:r>
          </a:p>
          <a:p>
            <a:pPr algn="ctr"/>
            <a:r>
              <a:rPr lang="en-US" sz="125" dirty="0"/>
              <a:t>#define KEY_ERR_ROLLOVER      0x01     // Keyboard </a:t>
            </a:r>
            <a:r>
              <a:rPr lang="en-US" sz="125" dirty="0" err="1"/>
              <a:t>ErrorRollOver</a:t>
            </a:r>
            <a:endParaRPr lang="en-US" sz="125" dirty="0"/>
          </a:p>
          <a:p>
            <a:pPr algn="ctr"/>
            <a:r>
              <a:rPr lang="en-US" sz="125" dirty="0"/>
              <a:t>#define KEY_POSTFAIL          0x02     // Keyboard </a:t>
            </a:r>
            <a:r>
              <a:rPr lang="en-US" sz="125" dirty="0" err="1"/>
              <a:t>POSTFail</a:t>
            </a:r>
            <a:endParaRPr lang="en-US" sz="125" dirty="0"/>
          </a:p>
          <a:p>
            <a:pPr algn="ctr"/>
            <a:r>
              <a:rPr lang="en-US" sz="125" dirty="0"/>
              <a:t>#define KEY_ERR_UNDEFINED     0x03     // Keyboard </a:t>
            </a:r>
            <a:r>
              <a:rPr lang="en-US" sz="125" dirty="0" err="1"/>
              <a:t>ErrorUndefined</a:t>
            </a:r>
            <a:endParaRPr lang="en-US" sz="125" dirty="0"/>
          </a:p>
          <a:p>
            <a:pPr algn="ctr"/>
            <a:r>
              <a:rPr lang="en-US" sz="125" dirty="0"/>
              <a:t>#define KEY_A                 0x04     // Keyboard a and A</a:t>
            </a:r>
          </a:p>
          <a:p>
            <a:pPr algn="ctr"/>
            <a:r>
              <a:rPr lang="en-US" sz="125" dirty="0"/>
              <a:t>#define KEY_B                 0x05     // Keyboard b and B</a:t>
            </a:r>
          </a:p>
          <a:p>
            <a:pPr algn="ctr"/>
            <a:r>
              <a:rPr lang="en-US" sz="125" dirty="0"/>
              <a:t>#define KEY_C                 0x06     // Keyboard c and C</a:t>
            </a:r>
          </a:p>
          <a:p>
            <a:pPr algn="ctr"/>
            <a:r>
              <a:rPr lang="en-US" sz="125" dirty="0"/>
              <a:t>#define KEY_D                 0x07     // Keyboard d and D</a:t>
            </a:r>
          </a:p>
          <a:p>
            <a:pPr algn="ctr"/>
            <a:r>
              <a:rPr lang="en-US" sz="125" dirty="0"/>
              <a:t>#define KEY_E                 0x08     // Keyboard e and E</a:t>
            </a:r>
          </a:p>
          <a:p>
            <a:pPr algn="ctr"/>
            <a:r>
              <a:rPr lang="en-US" sz="125" dirty="0"/>
              <a:t>#define KEY_F                 0x09     // Keyboard f and F</a:t>
            </a:r>
          </a:p>
          <a:p>
            <a:pPr algn="ctr"/>
            <a:r>
              <a:rPr lang="en-US" sz="125" dirty="0"/>
              <a:t>#define KEY_G                 0x0A     // Keyboard g and G</a:t>
            </a:r>
          </a:p>
          <a:p>
            <a:pPr algn="ctr"/>
            <a:r>
              <a:rPr lang="en-US" sz="125" dirty="0"/>
              <a:t>#define KEY_H                 0x0B     // Keyboard h and H</a:t>
            </a:r>
          </a:p>
          <a:p>
            <a:pPr algn="ctr"/>
            <a:r>
              <a:rPr lang="en-US" sz="125" dirty="0"/>
              <a:t>#define KEY_I                 0x0C     // Keyboard </a:t>
            </a:r>
            <a:r>
              <a:rPr lang="en-US" sz="125" dirty="0" err="1"/>
              <a:t>i</a:t>
            </a:r>
            <a:r>
              <a:rPr lang="en-US" sz="125" dirty="0"/>
              <a:t> and I</a:t>
            </a:r>
          </a:p>
          <a:p>
            <a:pPr algn="ctr"/>
            <a:r>
              <a:rPr lang="en-US" sz="125" dirty="0"/>
              <a:t>#define KEY_J                 0x0D     // Keyboard j and J</a:t>
            </a:r>
          </a:p>
          <a:p>
            <a:pPr algn="ctr"/>
            <a:r>
              <a:rPr lang="en-US" sz="125" dirty="0"/>
              <a:t>#define KEY_K                 0x0E     // Keyboard k and K</a:t>
            </a:r>
          </a:p>
          <a:p>
            <a:pPr algn="ctr"/>
            <a:r>
              <a:rPr lang="en-US" sz="125" dirty="0"/>
              <a:t>#define KEY_L                 0x0F     // Keyboard l and L</a:t>
            </a:r>
          </a:p>
          <a:p>
            <a:pPr algn="ctr"/>
            <a:r>
              <a:rPr lang="en-US" sz="125" dirty="0"/>
              <a:t>#define KEY_M                 0x10     // Keyboard m and M</a:t>
            </a:r>
          </a:p>
          <a:p>
            <a:pPr algn="ctr"/>
            <a:r>
              <a:rPr lang="en-US" sz="125" dirty="0"/>
              <a:t>#define KEY_N                 0x11     // Keyboard n and N</a:t>
            </a:r>
          </a:p>
          <a:p>
            <a:pPr algn="ctr"/>
            <a:r>
              <a:rPr lang="en-US" sz="125" dirty="0"/>
              <a:t>#define KEY_O                 0x12     // Keyboard o and O</a:t>
            </a:r>
          </a:p>
          <a:p>
            <a:pPr algn="ctr"/>
            <a:r>
              <a:rPr lang="en-US" sz="125" dirty="0"/>
              <a:t>#define KEY_P                 0x13     // Keyboard p and P</a:t>
            </a:r>
          </a:p>
          <a:p>
            <a:pPr algn="ctr"/>
            <a:r>
              <a:rPr lang="en-US" sz="125" dirty="0"/>
              <a:t>#define KEY_Q                 0x14     // Keyboard q and Q</a:t>
            </a:r>
          </a:p>
          <a:p>
            <a:pPr algn="ctr"/>
            <a:r>
              <a:rPr lang="en-US" sz="125" dirty="0"/>
              <a:t>#define KEY_R                 0x15     // Keyboard r and R</a:t>
            </a:r>
          </a:p>
          <a:p>
            <a:pPr algn="ctr"/>
            <a:r>
              <a:rPr lang="en-US" sz="125" dirty="0"/>
              <a:t>#define KEY_S                 0x16     // Keyboard s and S</a:t>
            </a:r>
          </a:p>
          <a:p>
            <a:pPr algn="ctr"/>
            <a:r>
              <a:rPr lang="en-US" sz="125" dirty="0"/>
              <a:t>#define KEY_T                 0x17     // Keyboard t and T</a:t>
            </a:r>
          </a:p>
          <a:p>
            <a:pPr algn="ctr"/>
            <a:r>
              <a:rPr lang="en-US" sz="125" dirty="0"/>
              <a:t>#define KEY_U                 0x18     // Keyboard u and U</a:t>
            </a:r>
          </a:p>
          <a:p>
            <a:pPr algn="ctr"/>
            <a:r>
              <a:rPr lang="en-US" sz="125" dirty="0"/>
              <a:t>#define KEY_V                 0x19     // Keyboard v and V</a:t>
            </a:r>
          </a:p>
          <a:p>
            <a:pPr algn="ctr"/>
            <a:r>
              <a:rPr lang="en-US" sz="125" dirty="0"/>
              <a:t>#define KEY_W                 0x1A     // Keyboard w and W</a:t>
            </a:r>
          </a:p>
          <a:p>
            <a:pPr algn="ctr"/>
            <a:r>
              <a:rPr lang="en-US" sz="125" dirty="0"/>
              <a:t>#define KEY_X                 0x1B     // Keyboard x and X</a:t>
            </a:r>
          </a:p>
          <a:p>
            <a:pPr algn="ctr"/>
            <a:r>
              <a:rPr lang="en-US" sz="125" dirty="0"/>
              <a:t>#define KEY_Y                 0x1C     // Keyboard y and Y</a:t>
            </a:r>
          </a:p>
          <a:p>
            <a:pPr algn="ctr"/>
            <a:r>
              <a:rPr lang="en-US" sz="125" dirty="0"/>
              <a:t>#define KEY_Z                 0x1D     // Keyboard z and Z</a:t>
            </a:r>
          </a:p>
          <a:p>
            <a:pPr algn="ctr"/>
            <a:r>
              <a:rPr lang="en-US" sz="125" dirty="0"/>
              <a:t>#define KEY_1                 0x1E     // Keyboard 1 and !</a:t>
            </a:r>
          </a:p>
          <a:p>
            <a:pPr algn="ctr"/>
            <a:r>
              <a:rPr lang="en-US" sz="125" dirty="0"/>
              <a:t>#define KEY_2                 0x1F     // Keyboard 2 and</a:t>
            </a:r>
          </a:p>
          <a:p>
            <a:pPr algn="ctr"/>
            <a:r>
              <a:rPr lang="en-US" sz="125" dirty="0"/>
              <a:t>#define KEY_3                 0x20     // Keyboard 3 and #</a:t>
            </a:r>
          </a:p>
          <a:p>
            <a:pPr algn="ctr"/>
            <a:r>
              <a:rPr lang="en-US" sz="125" dirty="0"/>
              <a:t>#define KEY_4                 0x21     // Keyboard 4 and $</a:t>
            </a:r>
          </a:p>
          <a:p>
            <a:pPr algn="ctr"/>
            <a:r>
              <a:rPr lang="en-US" sz="125" dirty="0"/>
              <a:t>#define KEY_5                 0x22     // Keyboard 5 and %</a:t>
            </a:r>
          </a:p>
          <a:p>
            <a:pPr algn="ctr"/>
            <a:r>
              <a:rPr lang="en-US" sz="125" dirty="0"/>
              <a:t>#define KEY_6                 0x23     // Keyboard 6 and ^</a:t>
            </a:r>
          </a:p>
          <a:p>
            <a:pPr algn="ctr"/>
            <a:r>
              <a:rPr lang="en-US" sz="125" dirty="0"/>
              <a:t>#define KEY_7                 0x24     // Keyboard 7 and &amp;</a:t>
            </a:r>
          </a:p>
          <a:p>
            <a:pPr algn="ctr"/>
            <a:r>
              <a:rPr lang="en-US" sz="125" dirty="0"/>
              <a:t>#define KEY_8                 0x25     // Keyboard 8 and *</a:t>
            </a:r>
          </a:p>
          <a:p>
            <a:pPr algn="ctr"/>
            <a:r>
              <a:rPr lang="en-US" sz="125" dirty="0"/>
              <a:t>#define KEY_9                 0x26     // Keyboard 9 and (</a:t>
            </a:r>
          </a:p>
          <a:p>
            <a:pPr algn="ctr"/>
            <a:r>
              <a:rPr lang="en-US" sz="125" dirty="0"/>
              <a:t>#define KEY_0                 0x27     // Keyboard 0 and )</a:t>
            </a:r>
          </a:p>
          <a:p>
            <a:pPr algn="ctr"/>
            <a:r>
              <a:rPr lang="en-US" sz="125" dirty="0"/>
              <a:t>#define KEY_ENTER             0x28     // Keyboard Return (ENTER)</a:t>
            </a:r>
          </a:p>
          <a:p>
            <a:pPr algn="ctr"/>
            <a:r>
              <a:rPr lang="en-US" sz="125" dirty="0"/>
              <a:t>#define KEY_ESCAPE            0x29     // Keyboard ESCAPE</a:t>
            </a:r>
          </a:p>
          <a:p>
            <a:pPr algn="ctr"/>
            <a:r>
              <a:rPr lang="en-US" sz="125" dirty="0"/>
              <a:t>#define KEY_DELETE            0x2A     // Keyboard DELETE (Backspace)</a:t>
            </a:r>
          </a:p>
          <a:p>
            <a:pPr algn="ctr"/>
            <a:r>
              <a:rPr lang="en-US" sz="125" dirty="0"/>
              <a:t>#define KEY_TAB               0x2B     // Keyboard Tab</a:t>
            </a:r>
          </a:p>
          <a:p>
            <a:pPr algn="ctr"/>
            <a:r>
              <a:rPr lang="en-US" sz="125" dirty="0"/>
              <a:t>#define KEY_SPACE             0x2C     // Keyboard Spacebar</a:t>
            </a:r>
          </a:p>
          <a:p>
            <a:pPr algn="ctr"/>
            <a:r>
              <a:rPr lang="en-US" sz="125" dirty="0"/>
              <a:t>#define KEY_MINUS             0x2D     // Keyboard - and (underscore)</a:t>
            </a:r>
          </a:p>
          <a:p>
            <a:pPr algn="ctr"/>
            <a:r>
              <a:rPr lang="en-US" sz="125" dirty="0"/>
              <a:t>#define KEY_EQUAL             0x2E     // Keyboard = and +</a:t>
            </a:r>
          </a:p>
          <a:p>
            <a:pPr algn="ctr"/>
            <a:r>
              <a:rPr lang="en-US" sz="125" dirty="0"/>
              <a:t>#define KEY_L_BRACKET         0x2F     // Keyboard [ and {</a:t>
            </a:r>
          </a:p>
          <a:p>
            <a:pPr algn="ctr"/>
            <a:r>
              <a:rPr lang="en-US" sz="125" dirty="0"/>
              <a:t>#define KEY_R_BRACKET         0x30     // Keyboard ] and }</a:t>
            </a:r>
          </a:p>
          <a:p>
            <a:pPr algn="ctr"/>
            <a:r>
              <a:rPr lang="en-US" sz="125" dirty="0"/>
              <a:t>#define KEY_BACKSLASH         0x31     // Keyboard \ and |</a:t>
            </a:r>
          </a:p>
          <a:p>
            <a:pPr algn="ctr"/>
            <a:r>
              <a:rPr lang="en-US" sz="125" dirty="0"/>
              <a:t>#define KEY_HASH              0x32     // Keyboard Non-US # and ~</a:t>
            </a:r>
          </a:p>
          <a:p>
            <a:pPr algn="ctr"/>
            <a:r>
              <a:rPr lang="en-US" sz="125" dirty="0"/>
              <a:t>#define KEY_SEMICOLON         0x33     // Keyboard ; and :</a:t>
            </a:r>
          </a:p>
          <a:p>
            <a:pPr algn="ctr"/>
            <a:r>
              <a:rPr lang="en-US" sz="125" dirty="0"/>
              <a:t>#define KEY_APOSTROPHE        0x34     // Keyboard â€˜ and </a:t>
            </a:r>
            <a:r>
              <a:rPr lang="en-US" sz="125" dirty="0" err="1"/>
              <a:t>â€œ</a:t>
            </a:r>
            <a:endParaRPr lang="en-US" sz="125" dirty="0"/>
          </a:p>
          <a:p>
            <a:pPr algn="ctr"/>
            <a:r>
              <a:rPr lang="en-US" sz="125" dirty="0"/>
              <a:t>#define KEY_GRAVE             0x35     // Keyboard Grave Accent and Tilde</a:t>
            </a:r>
          </a:p>
          <a:p>
            <a:pPr algn="ctr"/>
            <a:r>
              <a:rPr lang="en-US" sz="125" dirty="0"/>
              <a:t>#define KEY_COMMA             0x36     // Keyboard , and &lt;</a:t>
            </a:r>
          </a:p>
          <a:p>
            <a:pPr algn="ctr"/>
            <a:r>
              <a:rPr lang="en-US" sz="125" dirty="0"/>
              <a:t>#define KEY_DOT               0x37     // Keyboard . and &gt;</a:t>
            </a:r>
          </a:p>
          <a:p>
            <a:pPr algn="ctr"/>
            <a:r>
              <a:rPr lang="en-US" sz="125" dirty="0"/>
              <a:t>#define KEY_SLASH             0x38     // Keyboard / and ?</a:t>
            </a:r>
          </a:p>
          <a:p>
            <a:pPr algn="ctr"/>
            <a:r>
              <a:rPr lang="en-US" sz="125" dirty="0"/>
              <a:t>#define KEY_CAPS_LOCK         0x39     // Keyboard Caps Lock</a:t>
            </a:r>
          </a:p>
          <a:p>
            <a:pPr algn="ctr"/>
            <a:r>
              <a:rPr lang="en-US" sz="125" dirty="0"/>
              <a:t>#define KEY_F1                0x3A     // Keyboard F1</a:t>
            </a:r>
          </a:p>
          <a:p>
            <a:pPr algn="ctr"/>
            <a:r>
              <a:rPr lang="en-US" sz="125" dirty="0"/>
              <a:t>#define KEY_F2                0x3B     // Keyboard F2</a:t>
            </a:r>
          </a:p>
          <a:p>
            <a:pPr algn="ctr"/>
            <a:r>
              <a:rPr lang="en-US" sz="125" dirty="0"/>
              <a:t>#define KEY_F3                0x3C     // Keyboard F3</a:t>
            </a:r>
          </a:p>
          <a:p>
            <a:pPr algn="ctr"/>
            <a:r>
              <a:rPr lang="en-US" sz="125" dirty="0"/>
              <a:t>#define KEY_F4                0x3D     // Keyboard F4</a:t>
            </a:r>
          </a:p>
          <a:p>
            <a:pPr algn="ctr"/>
            <a:r>
              <a:rPr lang="en-US" sz="125" dirty="0"/>
              <a:t>#define KEY_F5                0x3E     // Keyboard F5</a:t>
            </a:r>
          </a:p>
          <a:p>
            <a:pPr algn="ctr"/>
            <a:r>
              <a:rPr lang="en-US" sz="125" dirty="0"/>
              <a:t>#define KEY_F6                0x3F     // Keyboard F6</a:t>
            </a:r>
          </a:p>
          <a:p>
            <a:pPr algn="ctr"/>
            <a:r>
              <a:rPr lang="en-US" sz="125" dirty="0"/>
              <a:t>#define KEY_F7                0x40     // Keyboard F7</a:t>
            </a:r>
          </a:p>
          <a:p>
            <a:pPr algn="ctr"/>
            <a:r>
              <a:rPr lang="en-US" sz="125" dirty="0"/>
              <a:t>#define KEY_F8                0x41     // Keyboard F8</a:t>
            </a:r>
          </a:p>
          <a:p>
            <a:pPr algn="ctr"/>
            <a:r>
              <a:rPr lang="en-US" sz="125" dirty="0"/>
              <a:t>#define KEY_F9                0x42     // Keyboard F9</a:t>
            </a:r>
          </a:p>
          <a:p>
            <a:pPr algn="ctr"/>
            <a:r>
              <a:rPr lang="en-US" sz="125" dirty="0"/>
              <a:t>#define KEY_F10               0x43     // Keyboard F10</a:t>
            </a:r>
          </a:p>
          <a:p>
            <a:pPr algn="ctr"/>
            <a:r>
              <a:rPr lang="en-US" sz="125" dirty="0"/>
              <a:t>#define KEY_F11               0x44     // Keyboard F11</a:t>
            </a:r>
          </a:p>
          <a:p>
            <a:pPr algn="ctr"/>
            <a:r>
              <a:rPr lang="en-US" sz="125" dirty="0"/>
              <a:t>#define KEY_F12               0x45     // Keyboard F12</a:t>
            </a:r>
          </a:p>
          <a:p>
            <a:pPr algn="ctr"/>
            <a:r>
              <a:rPr lang="en-US" sz="125" dirty="0"/>
              <a:t>#define KEY_PRTSCN            0x46     // Keyboard </a:t>
            </a:r>
            <a:r>
              <a:rPr lang="en-US" sz="125" dirty="0" err="1"/>
              <a:t>PrintScreen</a:t>
            </a:r>
            <a:endParaRPr lang="en-US" sz="125" dirty="0"/>
          </a:p>
          <a:p>
            <a:pPr algn="ctr"/>
            <a:r>
              <a:rPr lang="en-US" sz="125" dirty="0"/>
              <a:t>#define KEY_SCR_LOCK          0x47     // Keyboard Scroll Lock</a:t>
            </a:r>
          </a:p>
          <a:p>
            <a:pPr algn="ctr"/>
            <a:r>
              <a:rPr lang="en-US" sz="125" dirty="0"/>
              <a:t>#define KEY_PAUSE             0x48     // Keyboard Pause</a:t>
            </a:r>
          </a:p>
          <a:p>
            <a:pPr algn="ctr"/>
            <a:r>
              <a:rPr lang="en-US" sz="125" dirty="0"/>
              <a:t>#define KEY_INSERT            0x49     // Keyboard Insert</a:t>
            </a:r>
          </a:p>
          <a:p>
            <a:pPr algn="ctr"/>
            <a:r>
              <a:rPr lang="en-US" sz="125" dirty="0"/>
              <a:t>#define KEY_HOME              0x4A     // Keyboard Home</a:t>
            </a:r>
          </a:p>
          <a:p>
            <a:pPr algn="ctr"/>
            <a:r>
              <a:rPr lang="en-US" sz="125" dirty="0"/>
              <a:t>#define KEY_PAGE_UP           0x4B     // Keyboard </a:t>
            </a:r>
            <a:r>
              <a:rPr lang="en-US" sz="125" dirty="0" err="1"/>
              <a:t>PageUp</a:t>
            </a:r>
            <a:endParaRPr lang="en-US" sz="125" dirty="0"/>
          </a:p>
          <a:p>
            <a:pPr algn="ctr"/>
            <a:r>
              <a:rPr lang="en-US" sz="125" dirty="0"/>
              <a:t>#define KEY_DELETE            0x4C     // Keyboard Delete Forward</a:t>
            </a:r>
          </a:p>
          <a:p>
            <a:pPr algn="ctr"/>
            <a:r>
              <a:rPr lang="en-US" sz="125" dirty="0"/>
              <a:t>#define KEY_END               0x4D     // Keyboard End</a:t>
            </a:r>
          </a:p>
          <a:p>
            <a:pPr algn="ctr"/>
            <a:r>
              <a:rPr lang="en-US" sz="125" dirty="0"/>
              <a:t>#define KEY_PAGE_DOWN         0x4E     // Keyboard </a:t>
            </a:r>
            <a:r>
              <a:rPr lang="en-US" sz="125" dirty="0" err="1"/>
              <a:t>PageDown</a:t>
            </a:r>
            <a:endParaRPr lang="en-US" sz="125" dirty="0"/>
          </a:p>
          <a:p>
            <a:pPr algn="ctr"/>
            <a:r>
              <a:rPr lang="en-US" sz="125" dirty="0"/>
              <a:t>#define KEY_ARROW_RIGHT       0x4F     // Keyboard </a:t>
            </a:r>
            <a:r>
              <a:rPr lang="en-US" sz="125" dirty="0" err="1"/>
              <a:t>RightArrow</a:t>
            </a:r>
            <a:endParaRPr lang="en-US" sz="125" dirty="0"/>
          </a:p>
          <a:p>
            <a:pPr algn="ctr"/>
            <a:r>
              <a:rPr lang="en-US" sz="125" dirty="0"/>
              <a:t>#define KEY_ARROW_LEFT        0x50     // Keyboard </a:t>
            </a:r>
            <a:r>
              <a:rPr lang="en-US" sz="125" dirty="0" err="1"/>
              <a:t>LeftArrow</a:t>
            </a:r>
            <a:endParaRPr lang="en-US" sz="125" dirty="0"/>
          </a:p>
          <a:p>
            <a:pPr algn="ctr"/>
            <a:r>
              <a:rPr lang="en-US" sz="125" dirty="0"/>
              <a:t>#define KEY_ARROW_DOWN        0x51     // Keyboard </a:t>
            </a:r>
            <a:r>
              <a:rPr lang="en-US" sz="125" dirty="0" err="1"/>
              <a:t>DownArrow</a:t>
            </a:r>
            <a:endParaRPr lang="en-US" sz="125" dirty="0"/>
          </a:p>
          <a:p>
            <a:pPr algn="ctr"/>
            <a:r>
              <a:rPr lang="en-US" sz="125" dirty="0"/>
              <a:t>#define KEY_ARROW_UP          0x52     // Keyboard </a:t>
            </a:r>
            <a:r>
              <a:rPr lang="en-US" sz="125" dirty="0" err="1"/>
              <a:t>UpArrow</a:t>
            </a:r>
            <a:endParaRPr lang="en-US" sz="125" dirty="0"/>
          </a:p>
          <a:p>
            <a:pPr algn="ctr"/>
            <a:endParaRPr lang="en-US" sz="125" dirty="0"/>
          </a:p>
          <a:p>
            <a:pPr algn="ctr"/>
            <a:r>
              <a:rPr lang="en-US" sz="125" dirty="0"/>
              <a:t>#define KEY_RIGHT_ARROW       0x4F     // Keyboard </a:t>
            </a:r>
            <a:r>
              <a:rPr lang="en-US" sz="125" dirty="0" err="1"/>
              <a:t>RightArrow</a:t>
            </a:r>
            <a:r>
              <a:rPr lang="en-US" sz="125" dirty="0"/>
              <a:t>  -&gt; Alternative arrow keys names</a:t>
            </a:r>
          </a:p>
          <a:p>
            <a:pPr algn="ctr"/>
            <a:r>
              <a:rPr lang="en-US" sz="125" dirty="0"/>
              <a:t>#define KEY_LEFT_ARROW        0x50     // Keyboard </a:t>
            </a:r>
            <a:r>
              <a:rPr lang="en-US" sz="125" dirty="0" err="1"/>
              <a:t>LeftArrow</a:t>
            </a:r>
            <a:endParaRPr lang="en-US" sz="125" dirty="0"/>
          </a:p>
          <a:p>
            <a:pPr algn="ctr"/>
            <a:r>
              <a:rPr lang="en-US" sz="125" dirty="0"/>
              <a:t>#define KEY_DOWN_ARROW        0x51     // Keyboard </a:t>
            </a:r>
            <a:r>
              <a:rPr lang="en-US" sz="125" dirty="0" err="1"/>
              <a:t>DownArrow</a:t>
            </a:r>
            <a:endParaRPr lang="en-US" sz="125" dirty="0"/>
          </a:p>
          <a:p>
            <a:pPr algn="ctr"/>
            <a:r>
              <a:rPr lang="en-US" sz="125" dirty="0"/>
              <a:t>#define KEY_UP_ARROW          0x52     // Keyboard </a:t>
            </a:r>
            <a:r>
              <a:rPr lang="en-US" sz="125" dirty="0" err="1"/>
              <a:t>UpArrow</a:t>
            </a:r>
            <a:endParaRPr lang="en-US" sz="125" dirty="0"/>
          </a:p>
          <a:p>
            <a:pPr algn="ctr"/>
            <a:endParaRPr lang="en-US" sz="125" dirty="0"/>
          </a:p>
          <a:p>
            <a:pPr algn="ctr"/>
            <a:r>
              <a:rPr lang="en-US" sz="125" dirty="0"/>
              <a:t>#define KEY_NUM_LOCK          0x53     // Keypad Num Lock and Clear</a:t>
            </a:r>
          </a:p>
          <a:p>
            <a:pPr algn="ctr"/>
            <a:r>
              <a:rPr lang="en-US" sz="125" dirty="0"/>
              <a:t>#define KEY_KPAD_SLASH        0x54     // Keypad /</a:t>
            </a:r>
          </a:p>
          <a:p>
            <a:pPr algn="ctr"/>
            <a:r>
              <a:rPr lang="en-US" sz="125" dirty="0"/>
              <a:t>#define KEY_KPAD_TIMES        0x55     // Keypad *</a:t>
            </a:r>
          </a:p>
          <a:p>
            <a:pPr algn="ctr"/>
            <a:r>
              <a:rPr lang="en-US" sz="125" dirty="0"/>
              <a:t>#define KEY_KPAD_MINUS        0x56     // Keypad -</a:t>
            </a:r>
          </a:p>
          <a:p>
            <a:pPr algn="ctr"/>
            <a:r>
              <a:rPr lang="en-US" sz="125" dirty="0"/>
              <a:t>#define KEY_KPAD_PLUS         0x57     // Keypad +</a:t>
            </a:r>
          </a:p>
          <a:p>
            <a:pPr algn="ctr"/>
            <a:r>
              <a:rPr lang="en-US" sz="125" dirty="0"/>
              <a:t>#define KEY_KPAD_ENTER        0x58     // Keypad ENTER</a:t>
            </a:r>
          </a:p>
          <a:p>
            <a:pPr algn="ctr"/>
            <a:r>
              <a:rPr lang="en-US" sz="125" dirty="0"/>
              <a:t>#define KEY_KPAD_1            0x59     // Keypad 1 and End</a:t>
            </a:r>
          </a:p>
          <a:p>
            <a:pPr algn="ctr"/>
            <a:r>
              <a:rPr lang="en-US" sz="125" dirty="0"/>
              <a:t>#define KEY_KPAD_2            0x5A     // Keypad 2 and Down Arrow</a:t>
            </a:r>
          </a:p>
          <a:p>
            <a:pPr algn="ctr"/>
            <a:r>
              <a:rPr lang="en-US" sz="125" dirty="0"/>
              <a:t>#define KEY_KPAD_3            0x5B     // Keypad 3 and </a:t>
            </a:r>
            <a:r>
              <a:rPr lang="en-US" sz="125" dirty="0" err="1"/>
              <a:t>PageDn</a:t>
            </a:r>
            <a:endParaRPr lang="en-US" sz="125" dirty="0"/>
          </a:p>
          <a:p>
            <a:pPr algn="ctr"/>
            <a:r>
              <a:rPr lang="en-US" sz="125" dirty="0"/>
              <a:t>#define KEY_KPAD_4            0x5C     // Keypad 4 and Left Arrow</a:t>
            </a:r>
          </a:p>
          <a:p>
            <a:pPr algn="ctr"/>
            <a:r>
              <a:rPr lang="en-US" sz="125" dirty="0"/>
              <a:t>#define KEY_KPAD_5            0x5D     // Keypad 5</a:t>
            </a:r>
          </a:p>
          <a:p>
            <a:pPr algn="ctr"/>
            <a:r>
              <a:rPr lang="en-US" sz="125" dirty="0"/>
              <a:t>#define KEY_KPAD_6            0x5E     // Keypad 6 and Right Arrow</a:t>
            </a:r>
          </a:p>
          <a:p>
            <a:pPr algn="ctr"/>
            <a:r>
              <a:rPr lang="en-US" sz="125" dirty="0"/>
              <a:t>#define KEY_KPAD_7            0x5F     // Keypad 7 and Home</a:t>
            </a:r>
          </a:p>
          <a:p>
            <a:pPr algn="ctr"/>
            <a:r>
              <a:rPr lang="en-US" sz="125" dirty="0"/>
              <a:t>#define KEY_KPAD_8            0x60     // Keypad 8 and Up Arrow</a:t>
            </a:r>
          </a:p>
          <a:p>
            <a:pPr algn="ctr"/>
            <a:r>
              <a:rPr lang="en-US" sz="125" dirty="0"/>
              <a:t>#define KEY_KPAD_9            0x61     // Keypad 9 and </a:t>
            </a:r>
            <a:r>
              <a:rPr lang="en-US" sz="125" dirty="0" err="1"/>
              <a:t>PageUp</a:t>
            </a:r>
            <a:endParaRPr lang="en-US" sz="125" dirty="0"/>
          </a:p>
          <a:p>
            <a:pPr algn="ctr"/>
            <a:r>
              <a:rPr lang="en-US" sz="125" dirty="0"/>
              <a:t>#define KEY_KPAD_0            0x62     // Keypad 0 and Insert</a:t>
            </a:r>
          </a:p>
          <a:p>
            <a:pPr algn="ctr"/>
            <a:r>
              <a:rPr lang="en-US" sz="125" dirty="0"/>
              <a:t>#define KEY_KPAD_DOT          0x63     // Keypad . and Delete</a:t>
            </a:r>
          </a:p>
          <a:p>
            <a:pPr algn="ctr"/>
            <a:r>
              <a:rPr lang="en-US" sz="125" dirty="0"/>
              <a:t>#define KEY_INTL_BACKSLASH    0x64     // Keyboard Non-US \ and |</a:t>
            </a:r>
          </a:p>
          <a:p>
            <a:pPr algn="ctr"/>
            <a:r>
              <a:rPr lang="en-US" sz="125" dirty="0"/>
              <a:t>#define KEY_APPLICATION       0x65     // Keyboard Application</a:t>
            </a:r>
          </a:p>
          <a:p>
            <a:pPr algn="ctr"/>
            <a:r>
              <a:rPr lang="en-US" sz="125" dirty="0"/>
              <a:t>#define KEY_POWER             0x66     // Keyboard Power</a:t>
            </a:r>
          </a:p>
          <a:p>
            <a:pPr algn="ctr"/>
            <a:r>
              <a:rPr lang="en-US" sz="125" dirty="0"/>
              <a:t>#define KEY_KPAD_EQUAL        0x67     // Keypad =</a:t>
            </a:r>
          </a:p>
          <a:p>
            <a:pPr algn="ctr"/>
            <a:r>
              <a:rPr lang="en-US" sz="125" dirty="0"/>
              <a:t>#define KEY_F13               0x68     // Keyboard F13</a:t>
            </a:r>
          </a:p>
          <a:p>
            <a:pPr algn="ctr"/>
            <a:r>
              <a:rPr lang="en-US" sz="125" dirty="0"/>
              <a:t>#define KEY_F14               0x69     // Keyboard F14</a:t>
            </a:r>
          </a:p>
          <a:p>
            <a:pPr algn="ctr"/>
            <a:r>
              <a:rPr lang="en-US" sz="125" dirty="0"/>
              <a:t>#define KEY_F15               0x6A     // Keyboard F15</a:t>
            </a:r>
          </a:p>
          <a:p>
            <a:pPr algn="ctr"/>
            <a:r>
              <a:rPr lang="en-US" sz="125" dirty="0"/>
              <a:t>#define KEY_F16               0x6B     // Keyboard F16</a:t>
            </a:r>
          </a:p>
          <a:p>
            <a:pPr algn="ctr"/>
            <a:r>
              <a:rPr lang="en-US" sz="125" dirty="0"/>
              <a:t>#define KEY_F17               0x6C     // Keyboard F17</a:t>
            </a:r>
          </a:p>
          <a:p>
            <a:pPr algn="ctr"/>
            <a:r>
              <a:rPr lang="en-US" sz="125" dirty="0"/>
              <a:t>#define KEY_F18               0x6D     // Keyboard F18</a:t>
            </a:r>
          </a:p>
          <a:p>
            <a:pPr algn="ctr"/>
            <a:r>
              <a:rPr lang="en-US" sz="125" dirty="0"/>
              <a:t>#define KEY_F19               0x6E     // Keyboard F19</a:t>
            </a:r>
          </a:p>
          <a:p>
            <a:pPr algn="ctr"/>
            <a:r>
              <a:rPr lang="en-US" sz="125" dirty="0"/>
              <a:t>#define KEY_F20               0x6F     // Keyboard F20</a:t>
            </a:r>
          </a:p>
          <a:p>
            <a:pPr algn="ctr"/>
            <a:r>
              <a:rPr lang="en-US" sz="125" dirty="0"/>
              <a:t>#define KEY_F21               0x70     // Keyboard F21</a:t>
            </a:r>
          </a:p>
          <a:p>
            <a:pPr algn="ctr"/>
            <a:r>
              <a:rPr lang="en-US" sz="125" dirty="0"/>
              <a:t>#define KEY_F22               0x71     // Keyboard F22</a:t>
            </a:r>
          </a:p>
          <a:p>
            <a:pPr algn="ctr"/>
            <a:r>
              <a:rPr lang="en-US" sz="125" dirty="0"/>
              <a:t>#define KEY_F23               0x72     // Keyboard F23</a:t>
            </a:r>
          </a:p>
          <a:p>
            <a:pPr algn="ctr"/>
            <a:r>
              <a:rPr lang="en-US" sz="125" dirty="0"/>
              <a:t>#define KEY_F24               0x73     // Keyboard F24</a:t>
            </a:r>
          </a:p>
          <a:p>
            <a:pPr algn="ctr"/>
            <a:r>
              <a:rPr lang="en-US" sz="125" dirty="0"/>
              <a:t>#define KEY_EXECUTE           0x74     // Keyboard Execute</a:t>
            </a:r>
          </a:p>
          <a:p>
            <a:pPr algn="ctr"/>
            <a:r>
              <a:rPr lang="en-US" sz="125" dirty="0"/>
              <a:t>#define KEY_HELP              0x75     // Keyboard Help</a:t>
            </a:r>
          </a:p>
          <a:p>
            <a:pPr algn="ctr"/>
            <a:r>
              <a:rPr lang="en-US" sz="125" dirty="0"/>
              <a:t>#define KEY_MENU              0x76     // Keyboard Menu</a:t>
            </a:r>
          </a:p>
          <a:p>
            <a:pPr algn="ctr"/>
            <a:r>
              <a:rPr lang="en-US" sz="125" dirty="0"/>
              <a:t>#define KEY_SELECT            0x77     // Keyboard Select</a:t>
            </a:r>
          </a:p>
          <a:p>
            <a:pPr algn="ctr"/>
            <a:r>
              <a:rPr lang="en-US" sz="125" dirty="0"/>
              <a:t>#define KEY_STOP              0x78     // Keyboard Stop</a:t>
            </a:r>
          </a:p>
          <a:p>
            <a:pPr algn="ctr"/>
            <a:r>
              <a:rPr lang="en-US" sz="125" dirty="0"/>
              <a:t>#define KEY_AGAIN             0x79     // Keyboard Again</a:t>
            </a:r>
          </a:p>
          <a:p>
            <a:pPr algn="ctr"/>
            <a:r>
              <a:rPr lang="en-US" sz="125" dirty="0"/>
              <a:t>#define KEY_UNDO              0x7A     // Keyboard Undo</a:t>
            </a:r>
          </a:p>
          <a:p>
            <a:pPr algn="ctr"/>
            <a:r>
              <a:rPr lang="en-US" sz="125" dirty="0"/>
              <a:t>#define KEY_CUT               0x7B     // Keyboard Cut</a:t>
            </a:r>
          </a:p>
          <a:p>
            <a:pPr algn="ctr"/>
            <a:r>
              <a:rPr lang="en-US" sz="125" dirty="0"/>
              <a:t>#define KEY_COPY              0x7C     // Keyboard Copy</a:t>
            </a:r>
          </a:p>
          <a:p>
            <a:pPr algn="ctr"/>
            <a:r>
              <a:rPr lang="en-US" sz="125" dirty="0"/>
              <a:t>#define KEY_PASTE             0x7D     // Keyboard Paste</a:t>
            </a:r>
          </a:p>
          <a:p>
            <a:pPr algn="ctr"/>
            <a:r>
              <a:rPr lang="en-US" sz="125" dirty="0"/>
              <a:t>#define KEY_FIND              0x7E     // Keyboard Find</a:t>
            </a:r>
          </a:p>
          <a:p>
            <a:pPr algn="ctr"/>
            <a:r>
              <a:rPr lang="en-US" sz="125" dirty="0"/>
              <a:t>#define KEY_MUTE              0x7F     // Keyboard Mute</a:t>
            </a:r>
          </a:p>
          <a:p>
            <a:pPr algn="ctr"/>
            <a:r>
              <a:rPr lang="en-US" sz="125" dirty="0"/>
              <a:t>#define KEY_VOLUME_UP         0x80     // Keyboard Volume Up</a:t>
            </a:r>
          </a:p>
          <a:p>
            <a:pPr algn="ctr"/>
            <a:r>
              <a:rPr lang="en-US" sz="125" dirty="0"/>
              <a:t>#define KEY_VOLUME_DOWN       0x81     // Keyboard Volume Down</a:t>
            </a:r>
          </a:p>
          <a:p>
            <a:pPr algn="ctr"/>
            <a:r>
              <a:rPr lang="en-US" sz="125" dirty="0"/>
              <a:t>#define KEY_LOCK_CAPS_LOCK    0x82     // Keyboard Locking Caps Lock</a:t>
            </a:r>
          </a:p>
          <a:p>
            <a:pPr algn="ctr"/>
            <a:r>
              <a:rPr lang="en-US" sz="125" dirty="0"/>
              <a:t>#define KEY_LOCK_NUM_LOCK     0x83     // Keyboard Locking Num Lock</a:t>
            </a:r>
          </a:p>
          <a:p>
            <a:pPr algn="ctr"/>
            <a:r>
              <a:rPr lang="en-US" sz="125" dirty="0"/>
              <a:t>#define KEY_LOCK_SCR_LOCK     0x84     // Keyboard Locking Scroll Lock</a:t>
            </a:r>
          </a:p>
          <a:p>
            <a:pPr algn="ctr"/>
            <a:r>
              <a:rPr lang="en-US" sz="125" dirty="0"/>
              <a:t>#define KEY_KPAD_COMMA        0x85     // Keypad Comma</a:t>
            </a:r>
          </a:p>
          <a:p>
            <a:pPr algn="ctr"/>
            <a:r>
              <a:rPr lang="en-US" sz="125" dirty="0"/>
              <a:t>#define KEY_EQUAL_SIGN        0x86     // Keypad Equal Sign</a:t>
            </a:r>
          </a:p>
          <a:p>
            <a:pPr algn="ctr"/>
            <a:r>
              <a:rPr lang="en-US" sz="125" dirty="0"/>
              <a:t>#define KEY_INTL1             0x87     // Keyboard International1</a:t>
            </a:r>
          </a:p>
          <a:p>
            <a:pPr algn="ctr"/>
            <a:r>
              <a:rPr lang="en-US" sz="125" dirty="0"/>
              <a:t>#define KEY_INTL2             0x88     // Keyboard International2</a:t>
            </a:r>
          </a:p>
          <a:p>
            <a:pPr algn="ctr"/>
            <a:r>
              <a:rPr lang="en-US" sz="125" dirty="0"/>
              <a:t>#define KEY_INTL3             0x89     // Keyboard International3</a:t>
            </a:r>
          </a:p>
          <a:p>
            <a:pPr algn="ctr"/>
            <a:r>
              <a:rPr lang="en-US" sz="125" dirty="0"/>
              <a:t>#define KEY_INTL4             0x8A     // Keyboard International4</a:t>
            </a:r>
          </a:p>
          <a:p>
            <a:pPr algn="ctr"/>
            <a:r>
              <a:rPr lang="en-US" sz="125" dirty="0"/>
              <a:t>#define KEY_INTL5             0x8B     // Keyboard International5</a:t>
            </a:r>
          </a:p>
          <a:p>
            <a:pPr algn="ctr"/>
            <a:r>
              <a:rPr lang="en-US" sz="125" dirty="0"/>
              <a:t>#define KEY_INTL6             0x8C     // Keyboard International6</a:t>
            </a:r>
          </a:p>
          <a:p>
            <a:pPr algn="ctr"/>
            <a:r>
              <a:rPr lang="en-US" sz="125" dirty="0"/>
              <a:t>#define KEY_INTL7             0x8D     // Keyboard International7</a:t>
            </a:r>
          </a:p>
          <a:p>
            <a:pPr algn="ctr"/>
            <a:r>
              <a:rPr lang="en-US" sz="125" dirty="0"/>
              <a:t>#define KEY_INTL8             0x8E     // Keyboard International8</a:t>
            </a:r>
          </a:p>
          <a:p>
            <a:pPr algn="ctr"/>
            <a:r>
              <a:rPr lang="en-US" sz="125" dirty="0"/>
              <a:t>#define KEY_INTL9             0x8F     // Keyboard International9</a:t>
            </a:r>
          </a:p>
          <a:p>
            <a:pPr algn="ctr"/>
            <a:r>
              <a:rPr lang="en-US" sz="125" dirty="0"/>
              <a:t>#define KEY_LANG1             0x90     // Keyboard LANG1</a:t>
            </a:r>
          </a:p>
          <a:p>
            <a:pPr algn="ctr"/>
            <a:r>
              <a:rPr lang="en-US" sz="125" dirty="0"/>
              <a:t>#define KEY_LANG2             0x91     // Keyboard LANG2</a:t>
            </a:r>
          </a:p>
          <a:p>
            <a:pPr algn="ctr"/>
            <a:r>
              <a:rPr lang="en-US" sz="125" dirty="0"/>
              <a:t>#define KEY_LANG3             0x92     // Keyboard LANG3</a:t>
            </a:r>
          </a:p>
          <a:p>
            <a:pPr algn="ctr"/>
            <a:r>
              <a:rPr lang="en-US" sz="125" dirty="0"/>
              <a:t>#define KEY_LANG4             0x93     // Keyboard LANG4</a:t>
            </a:r>
          </a:p>
          <a:p>
            <a:pPr algn="ctr"/>
            <a:r>
              <a:rPr lang="en-US" sz="125" dirty="0"/>
              <a:t>#define KEY_LANG5             0x94     // Keyboard LANG5</a:t>
            </a:r>
          </a:p>
          <a:p>
            <a:pPr algn="ctr"/>
            <a:r>
              <a:rPr lang="en-US" sz="125" dirty="0"/>
              <a:t>#define KEY_LANG6             0x95     // Keyboard LANG6</a:t>
            </a:r>
          </a:p>
          <a:p>
            <a:pPr algn="ctr"/>
            <a:r>
              <a:rPr lang="en-US" sz="125" dirty="0"/>
              <a:t>#define KEY_LANG7             0x96     // Keyboard LANG7</a:t>
            </a:r>
          </a:p>
          <a:p>
            <a:pPr algn="ctr"/>
            <a:r>
              <a:rPr lang="en-US" sz="125" dirty="0"/>
              <a:t>#define KEY_LANG8             0x97     // Keyboard LANG8</a:t>
            </a:r>
          </a:p>
          <a:p>
            <a:pPr algn="ctr"/>
            <a:r>
              <a:rPr lang="en-US" sz="125" dirty="0"/>
              <a:t>#define KEY_LANG9             0x98     // Keyboard LANG9</a:t>
            </a:r>
          </a:p>
          <a:p>
            <a:pPr algn="ctr"/>
            <a:r>
              <a:rPr lang="en-US" sz="125" dirty="0"/>
              <a:t>#define KEY_ALT_ERASE         0x99     // Keyboard Alternate Erase</a:t>
            </a:r>
          </a:p>
          <a:p>
            <a:pPr algn="ctr"/>
            <a:r>
              <a:rPr lang="en-US" sz="125" dirty="0"/>
              <a:t>#define KEY_SYSREQ            0x9A     // Keyboard </a:t>
            </a:r>
            <a:r>
              <a:rPr lang="en-US" sz="125" dirty="0" err="1"/>
              <a:t>SysReq</a:t>
            </a:r>
            <a:r>
              <a:rPr lang="en-US" sz="125" dirty="0"/>
              <a:t>/Attention</a:t>
            </a:r>
          </a:p>
          <a:p>
            <a:pPr algn="ctr"/>
            <a:r>
              <a:rPr lang="en-US" sz="125" dirty="0"/>
              <a:t>#define KEY_CANCEL            0x9B     // Keyboard Cancel</a:t>
            </a:r>
          </a:p>
          <a:p>
            <a:pPr algn="ctr"/>
            <a:r>
              <a:rPr lang="en-US" sz="125" dirty="0"/>
              <a:t>#define KEY_CLEAR             0x9C     // Keyboard Clear</a:t>
            </a:r>
          </a:p>
          <a:p>
            <a:pPr algn="ctr"/>
            <a:r>
              <a:rPr lang="en-US" sz="125" dirty="0"/>
              <a:t>#define KEY_PRIOR             0x9D     // Keyboard Prior</a:t>
            </a:r>
          </a:p>
          <a:p>
            <a:pPr algn="ctr"/>
            <a:r>
              <a:rPr lang="en-US" sz="125" dirty="0"/>
              <a:t>#define KEY_RETURN            0x9E     // Keyboard Return</a:t>
            </a:r>
          </a:p>
          <a:p>
            <a:pPr algn="ctr"/>
            <a:r>
              <a:rPr lang="en-US" sz="125" dirty="0"/>
              <a:t>#define KEY_SEPARATOR         0x9F     // Keyboard Separator</a:t>
            </a:r>
          </a:p>
          <a:p>
            <a:pPr algn="ctr"/>
            <a:r>
              <a:rPr lang="en-US" sz="125" dirty="0"/>
              <a:t>#define KEY_OUT               0xA0     // Keyboard Out</a:t>
            </a:r>
          </a:p>
          <a:p>
            <a:pPr algn="ctr"/>
            <a:r>
              <a:rPr lang="en-US" sz="125" dirty="0"/>
              <a:t>#define KEY_OPER              0xA1     // Keyboard Oper</a:t>
            </a:r>
          </a:p>
          <a:p>
            <a:pPr algn="ctr"/>
            <a:r>
              <a:rPr lang="en-US" sz="125" dirty="0"/>
              <a:t>#define KEY_CLEAR             0xA2     // Keyboard Clear/Again</a:t>
            </a:r>
          </a:p>
          <a:p>
            <a:pPr algn="ctr"/>
            <a:r>
              <a:rPr lang="en-US" sz="125" dirty="0"/>
              <a:t>#define KEY_CRSEL             0xA3     // Keyboard </a:t>
            </a:r>
            <a:r>
              <a:rPr lang="en-US" sz="125" dirty="0" err="1"/>
              <a:t>CrSel</a:t>
            </a:r>
            <a:r>
              <a:rPr lang="en-US" sz="125" dirty="0"/>
              <a:t>/Props</a:t>
            </a:r>
          </a:p>
          <a:p>
            <a:pPr algn="ctr"/>
            <a:r>
              <a:rPr lang="en-US" sz="125" dirty="0"/>
              <a:t>#define KEY_EXSEL             0xA4     // Keyboard </a:t>
            </a:r>
            <a:r>
              <a:rPr lang="en-US" sz="125" dirty="0" err="1"/>
              <a:t>ExSel</a:t>
            </a:r>
            <a:endParaRPr lang="en-US" sz="125" dirty="0"/>
          </a:p>
          <a:p>
            <a:pPr algn="ctr"/>
            <a:r>
              <a:rPr lang="en-US" sz="125" dirty="0"/>
              <a:t>                                       // Keys 0xA5 to 0xAF reserved</a:t>
            </a:r>
          </a:p>
          <a:p>
            <a:pPr algn="ctr"/>
            <a:r>
              <a:rPr lang="en-US" sz="125" dirty="0"/>
              <a:t>#define KEY_KPAD_00           0xB0     // Keypad 00</a:t>
            </a:r>
          </a:p>
          <a:p>
            <a:pPr algn="ctr"/>
            <a:r>
              <a:rPr lang="en-US" sz="125" dirty="0"/>
              <a:t>#define KEY_KPAD_000          0xB1     // Keypad 000</a:t>
            </a:r>
          </a:p>
          <a:p>
            <a:pPr algn="ctr"/>
            <a:r>
              <a:rPr lang="en-US" sz="125" dirty="0"/>
              <a:t>#define KEY_THOUSANDS_SEP     0xB2     // Thousands Separator</a:t>
            </a:r>
          </a:p>
          <a:p>
            <a:pPr algn="ctr"/>
            <a:r>
              <a:rPr lang="en-US" sz="125" dirty="0"/>
              <a:t>#define KEY_DECIMAL_SEP       0xB3     // Decimal Separator</a:t>
            </a:r>
          </a:p>
          <a:p>
            <a:pPr algn="ctr"/>
            <a:r>
              <a:rPr lang="en-US" sz="125" dirty="0"/>
              <a:t>#define KEY_CURRENCY          0xB4     // Currency Unit</a:t>
            </a:r>
          </a:p>
          <a:p>
            <a:pPr algn="ctr"/>
            <a:r>
              <a:rPr lang="en-US" sz="125" dirty="0"/>
              <a:t>#define KEY_SUB_CURRENCY      0xB5     // Currency Sub-unit</a:t>
            </a:r>
          </a:p>
          <a:p>
            <a:pPr algn="ctr"/>
            <a:r>
              <a:rPr lang="en-US" sz="125" dirty="0"/>
              <a:t>#define KEY_KPAD_LEFT_PAREN   0xB6     // Keypad (</a:t>
            </a:r>
          </a:p>
          <a:p>
            <a:pPr algn="ctr"/>
            <a:r>
              <a:rPr lang="en-US" sz="125" dirty="0"/>
              <a:t>#define KEY_KPAD_RIGHT_PAREN  0xB7     // Keypad )</a:t>
            </a:r>
          </a:p>
          <a:p>
            <a:pPr algn="ctr"/>
            <a:r>
              <a:rPr lang="en-US" sz="125" dirty="0"/>
              <a:t>#define KEY_KPAD_LEFT_BRACE   0xB8     // Keypad {</a:t>
            </a:r>
          </a:p>
          <a:p>
            <a:pPr algn="ctr"/>
            <a:r>
              <a:rPr lang="en-US" sz="125" dirty="0"/>
              <a:t>#define KEY_KPAD_RIGHT_BRACE  0xB9     // Keypad }</a:t>
            </a:r>
          </a:p>
          <a:p>
            <a:pPr algn="ctr"/>
            <a:r>
              <a:rPr lang="en-US" sz="125" dirty="0"/>
              <a:t>#define KEY_KPAD_TAB          0xBA     // Keypad Tab</a:t>
            </a:r>
          </a:p>
          <a:p>
            <a:pPr algn="ctr"/>
            <a:r>
              <a:rPr lang="en-US" sz="125" dirty="0"/>
              <a:t>#define KEY_KPAD_BACKSPACE    0xBB     // Keypad Backspace</a:t>
            </a:r>
          </a:p>
          <a:p>
            <a:pPr algn="ctr"/>
            <a:r>
              <a:rPr lang="en-US" sz="125" dirty="0"/>
              <a:t>#define KEY_KPAD_A            0xBC     // Keypad A</a:t>
            </a:r>
          </a:p>
          <a:p>
            <a:pPr algn="ctr"/>
            <a:r>
              <a:rPr lang="en-US" sz="125" dirty="0"/>
              <a:t>#define KEY_KPAD_B            0xBD     // Keypad B</a:t>
            </a:r>
          </a:p>
          <a:p>
            <a:pPr algn="ctr"/>
            <a:r>
              <a:rPr lang="en-US" sz="125" dirty="0"/>
              <a:t>#define KEY_KPAD_C            0xBE     // Keypad C</a:t>
            </a:r>
          </a:p>
          <a:p>
            <a:pPr algn="ctr"/>
            <a:r>
              <a:rPr lang="en-US" sz="125" dirty="0"/>
              <a:t>#define KEY_KPAD_D            0xBF     // Keypad D</a:t>
            </a:r>
          </a:p>
          <a:p>
            <a:pPr algn="ctr"/>
            <a:r>
              <a:rPr lang="en-US" sz="125" dirty="0"/>
              <a:t>#define KEY_KPAD_E            0xC0     // Keypad E</a:t>
            </a:r>
          </a:p>
          <a:p>
            <a:pPr algn="ctr"/>
            <a:r>
              <a:rPr lang="en-US" sz="125" dirty="0"/>
              <a:t>#define KEY_KPAD_F            0xC1     // Keypad F</a:t>
            </a:r>
          </a:p>
          <a:p>
            <a:pPr algn="ctr"/>
            <a:r>
              <a:rPr lang="en-US" sz="125" dirty="0"/>
              <a:t>#define KEY_KPAD_XOR          0xC2     // Keypad XOR</a:t>
            </a:r>
          </a:p>
          <a:p>
            <a:pPr algn="ctr"/>
            <a:r>
              <a:rPr lang="en-US" sz="125" dirty="0"/>
              <a:t>#define KEY_KPAD_CARET        0xC3     // Keypad ^</a:t>
            </a:r>
          </a:p>
          <a:p>
            <a:pPr algn="ctr"/>
            <a:r>
              <a:rPr lang="en-US" sz="125" dirty="0"/>
              <a:t>#define KEY_KPAD_PERCENT      0xC4     // Keypad %</a:t>
            </a:r>
          </a:p>
          <a:p>
            <a:pPr algn="ctr"/>
            <a:r>
              <a:rPr lang="en-US" sz="125" dirty="0"/>
              <a:t>#define KEY_KPAD_LESS_THAN    0xC5     // Keypad &lt;</a:t>
            </a:r>
          </a:p>
          <a:p>
            <a:pPr algn="ctr"/>
            <a:r>
              <a:rPr lang="en-US" sz="125" dirty="0"/>
              <a:t>#define KEY_KPAD_GREAT_THAN   0xC6     // Keypad &gt;</a:t>
            </a:r>
          </a:p>
          <a:p>
            <a:pPr algn="ctr"/>
            <a:r>
              <a:rPr lang="en-US" sz="125" dirty="0"/>
              <a:t>#define KEY_KPAD_AND          0xC7     // Keypad &amp;</a:t>
            </a:r>
          </a:p>
          <a:p>
            <a:pPr algn="ctr"/>
            <a:r>
              <a:rPr lang="en-US" sz="125" dirty="0"/>
              <a:t>#define KEY_KPAD_DBL_AND      0xC8     // Keypad &amp;&amp;</a:t>
            </a:r>
          </a:p>
          <a:p>
            <a:pPr algn="ctr"/>
            <a:r>
              <a:rPr lang="en-US" sz="125" dirty="0"/>
              <a:t>#define KEY_KPAD_OR           0xC9     // Keypad |</a:t>
            </a:r>
          </a:p>
          <a:p>
            <a:pPr algn="ctr"/>
            <a:r>
              <a:rPr lang="en-US" sz="125" dirty="0"/>
              <a:t>#define KEY_KPAD_DBL_OR       0xCA     // Keypad ||</a:t>
            </a:r>
          </a:p>
          <a:p>
            <a:pPr algn="ctr"/>
            <a:r>
              <a:rPr lang="en-US" sz="125" dirty="0"/>
              <a:t>#define KEY_KPAD_COLON        0xCB     // Keypad :</a:t>
            </a:r>
          </a:p>
          <a:p>
            <a:pPr algn="ctr"/>
            <a:r>
              <a:rPr lang="en-US" sz="125" dirty="0"/>
              <a:t>#define KEY_KPAD_HASH         0xCC     // Keypad #</a:t>
            </a:r>
          </a:p>
          <a:p>
            <a:pPr algn="ctr"/>
            <a:r>
              <a:rPr lang="en-US" sz="125" dirty="0"/>
              <a:t>#define KEY_KPAD_SPACE        0xCD     // Keypad Space</a:t>
            </a:r>
          </a:p>
          <a:p>
            <a:pPr algn="ctr"/>
            <a:r>
              <a:rPr lang="en-US" sz="125" dirty="0"/>
              <a:t>#define KEY_KPAD_AT           0xCE     // Keypad @</a:t>
            </a:r>
          </a:p>
          <a:p>
            <a:pPr algn="ctr"/>
            <a:r>
              <a:rPr lang="en-US" sz="125" dirty="0"/>
              <a:t>#define KEY_KPAD_EXCLAMATION  0xCF     // Keypad !</a:t>
            </a:r>
          </a:p>
          <a:p>
            <a:pPr algn="ctr"/>
            <a:r>
              <a:rPr lang="en-US" sz="125" dirty="0"/>
              <a:t>#define KEY_KPAD_MEM_STORE    0xD0     // Keypad Memory Store</a:t>
            </a:r>
          </a:p>
          <a:p>
            <a:pPr algn="ctr"/>
            <a:r>
              <a:rPr lang="en-US" sz="125" dirty="0"/>
              <a:t>#define KEY_KPAD_MEM_RECALL   0xD1     // Keypad Memory Recall</a:t>
            </a:r>
          </a:p>
          <a:p>
            <a:pPr algn="ctr"/>
            <a:r>
              <a:rPr lang="en-US" sz="125" dirty="0"/>
              <a:t>#define KEY_KPAD_MEM_CLEAR    0xD2     // Keypad Memory Clear</a:t>
            </a:r>
          </a:p>
          <a:p>
            <a:pPr algn="ctr"/>
            <a:r>
              <a:rPr lang="en-US" sz="125" dirty="0"/>
              <a:t>#define KEY_KPAD_MEM_ADD      0xD3     // Keypad Memory Add</a:t>
            </a:r>
          </a:p>
          <a:p>
            <a:pPr algn="ctr"/>
            <a:r>
              <a:rPr lang="en-US" sz="125" dirty="0"/>
              <a:t>#define KEY_KPAD_MEM_SUB      0xD4     // Keypad Memory Subtract</a:t>
            </a:r>
          </a:p>
          <a:p>
            <a:pPr algn="ctr"/>
            <a:r>
              <a:rPr lang="en-US" sz="125" dirty="0"/>
              <a:t>#define KEY_KPAD_MEM_MULTIPLY 0xD5     // Keypad Memory Multiply</a:t>
            </a:r>
          </a:p>
          <a:p>
            <a:pPr algn="ctr"/>
            <a:r>
              <a:rPr lang="en-US" sz="125" dirty="0"/>
              <a:t>#define KEY_KPAD_MEM_DIVIDE   0xD6     // Keypad Memory Divide</a:t>
            </a:r>
          </a:p>
          <a:p>
            <a:pPr algn="ctr"/>
            <a:r>
              <a:rPr lang="en-US" sz="125" dirty="0"/>
              <a:t>#define KEY_PLUS_MINUS        0xD7     // Keypad +/-</a:t>
            </a:r>
          </a:p>
          <a:p>
            <a:pPr algn="ctr"/>
            <a:r>
              <a:rPr lang="en-US" sz="125" dirty="0"/>
              <a:t>#define KEY_CLEAR             0xD8     // Keypad Clear</a:t>
            </a:r>
          </a:p>
          <a:p>
            <a:pPr algn="ctr"/>
            <a:r>
              <a:rPr lang="en-US" sz="125" dirty="0"/>
              <a:t>#define KEY_CLEAR_ENTRY       0xD9     // Keypad Clear Entry</a:t>
            </a:r>
          </a:p>
          <a:p>
            <a:pPr algn="ctr"/>
            <a:r>
              <a:rPr lang="en-US" sz="125" dirty="0"/>
              <a:t>#define KEY_BINARY            0xDA     // Keypad Binary</a:t>
            </a:r>
          </a:p>
          <a:p>
            <a:pPr algn="ctr"/>
            <a:r>
              <a:rPr lang="en-US" sz="125" dirty="0"/>
              <a:t>#define KEY_OCTAL             0xDB     // Keypad Octal</a:t>
            </a:r>
          </a:p>
          <a:p>
            <a:pPr algn="ctr"/>
            <a:r>
              <a:rPr lang="en-US" sz="125" dirty="0"/>
              <a:t>#define KEY_DECIMAL           0xDC     // Keypad Decimal</a:t>
            </a:r>
          </a:p>
          <a:p>
            <a:pPr algn="ctr"/>
            <a:r>
              <a:rPr lang="en-US" sz="125" dirty="0"/>
              <a:t>#define KEY_HEXADECIMAL       0xDD     // Keypad Hexadecimal</a:t>
            </a:r>
          </a:p>
          <a:p>
            <a:pPr algn="ctr"/>
            <a:r>
              <a:rPr lang="en-US" sz="125" dirty="0"/>
              <a:t>                                       // Keys 0xDE to 0xDF reserved</a:t>
            </a:r>
          </a:p>
          <a:p>
            <a:pPr algn="ctr"/>
            <a:r>
              <a:rPr lang="en-US" sz="125" dirty="0"/>
              <a:t>#define KEY_L_CONTROL         0xE0     // Keyboard </a:t>
            </a:r>
            <a:r>
              <a:rPr lang="en-US" sz="125" dirty="0" err="1"/>
              <a:t>LeftControl</a:t>
            </a:r>
            <a:endParaRPr lang="en-US" sz="125" dirty="0"/>
          </a:p>
          <a:p>
            <a:pPr algn="ctr"/>
            <a:r>
              <a:rPr lang="en-US" sz="125" dirty="0"/>
              <a:t>#define KEY_L_SHIFT           0xE1     // Keyboard </a:t>
            </a:r>
            <a:r>
              <a:rPr lang="en-US" sz="125" dirty="0" err="1"/>
              <a:t>LeftShift</a:t>
            </a:r>
            <a:endParaRPr lang="en-US" sz="125" dirty="0"/>
          </a:p>
          <a:p>
            <a:pPr algn="ctr"/>
            <a:r>
              <a:rPr lang="en-US" sz="125" dirty="0"/>
              <a:t>#define KEY_L_ALT             0xE2     // Keyboard </a:t>
            </a:r>
            <a:r>
              <a:rPr lang="en-US" sz="125" dirty="0" err="1"/>
              <a:t>LeftAlt</a:t>
            </a:r>
            <a:endParaRPr lang="en-US" sz="125" dirty="0"/>
          </a:p>
          <a:p>
            <a:pPr algn="ctr"/>
            <a:r>
              <a:rPr lang="en-US" sz="125" dirty="0"/>
              <a:t>#define KEY_L_GUI             0xE3     // Keyboard Left GUI</a:t>
            </a:r>
          </a:p>
          <a:p>
            <a:pPr algn="ctr"/>
            <a:r>
              <a:rPr lang="en-US" sz="125" dirty="0"/>
              <a:t>#define KEY_R_CONTROL         0xE4     // Keyboard </a:t>
            </a:r>
            <a:r>
              <a:rPr lang="en-US" sz="125" dirty="0" err="1"/>
              <a:t>RightControl</a:t>
            </a:r>
            <a:endParaRPr lang="en-US" sz="125" dirty="0"/>
          </a:p>
          <a:p>
            <a:pPr algn="ctr"/>
            <a:r>
              <a:rPr lang="en-US" sz="125" dirty="0"/>
              <a:t>#define KEY_R_SHIFT           0xE5     // Keyboard </a:t>
            </a:r>
            <a:r>
              <a:rPr lang="en-US" sz="125" dirty="0" err="1"/>
              <a:t>RightShift</a:t>
            </a:r>
            <a:endParaRPr lang="en-US" sz="125" dirty="0"/>
          </a:p>
          <a:p>
            <a:pPr algn="ctr"/>
            <a:r>
              <a:rPr lang="en-US" sz="125" dirty="0"/>
              <a:t>#define KEY_R_ALT             0xE6     // Keyboard </a:t>
            </a:r>
            <a:r>
              <a:rPr lang="en-US" sz="125" dirty="0" err="1"/>
              <a:t>RightAlt</a:t>
            </a:r>
            <a:endParaRPr lang="en-US" sz="125" dirty="0"/>
          </a:p>
          <a:p>
            <a:pPr algn="ctr"/>
            <a:r>
              <a:rPr lang="en-US" sz="125" dirty="0"/>
              <a:t>#define KEY_R_GUI             0xE7     // Keyboard Right GUI</a:t>
            </a:r>
          </a:p>
        </p:txBody>
      </p:sp>
      <p:sp>
        <p:nvSpPr>
          <p:cNvPr id="5" name="TextBox 4">
            <a:extLst>
              <a:ext uri="{FF2B5EF4-FFF2-40B4-BE49-F238E27FC236}">
                <a16:creationId xmlns:a16="http://schemas.microsoft.com/office/drawing/2014/main" id="{186307C0-9874-FCF7-EB04-264CDD542A6B}"/>
              </a:ext>
            </a:extLst>
          </p:cNvPr>
          <p:cNvSpPr txBox="1"/>
          <p:nvPr/>
        </p:nvSpPr>
        <p:spPr>
          <a:xfrm>
            <a:off x="6410960" y="6466205"/>
            <a:ext cx="7838658" cy="338554"/>
          </a:xfrm>
          <a:prstGeom prst="rect">
            <a:avLst/>
          </a:prstGeom>
          <a:noFill/>
        </p:spPr>
        <p:txBody>
          <a:bodyPr wrap="square">
            <a:spAutoFit/>
          </a:bodyPr>
          <a:lstStyle/>
          <a:p>
            <a:r>
              <a:rPr lang="en-GB" sz="1600" dirty="0"/>
              <a:t>https://cdn.hackaday.io/files/10446446921664/DigiKeyboard_6keys.h</a:t>
            </a:r>
          </a:p>
        </p:txBody>
      </p:sp>
      <p:pic>
        <p:nvPicPr>
          <p:cNvPr id="11" name="Picture 10">
            <a:extLst>
              <a:ext uri="{FF2B5EF4-FFF2-40B4-BE49-F238E27FC236}">
                <a16:creationId xmlns:a16="http://schemas.microsoft.com/office/drawing/2014/main" id="{B60D74D5-4BDC-8E70-C604-4366F4146E15}"/>
              </a:ext>
            </a:extLst>
          </p:cNvPr>
          <p:cNvPicPr>
            <a:picLocks noChangeAspect="1"/>
          </p:cNvPicPr>
          <p:nvPr/>
        </p:nvPicPr>
        <p:blipFill>
          <a:blip r:embed="rId2"/>
          <a:stretch>
            <a:fillRect/>
          </a:stretch>
        </p:blipFill>
        <p:spPr>
          <a:xfrm>
            <a:off x="0" y="4949190"/>
            <a:ext cx="1908810" cy="1908810"/>
          </a:xfrm>
          <a:prstGeom prst="rect">
            <a:avLst/>
          </a:prstGeom>
        </p:spPr>
      </p:pic>
    </p:spTree>
    <p:extLst>
      <p:ext uri="{BB962C8B-B14F-4D97-AF65-F5344CB8AC3E}">
        <p14:creationId xmlns:p14="http://schemas.microsoft.com/office/powerpoint/2010/main" val="460254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D036-11CE-BC44-64C5-C6DDF45A0B82}"/>
              </a:ext>
            </a:extLst>
          </p:cNvPr>
          <p:cNvSpPr>
            <a:spLocks noGrp="1"/>
          </p:cNvSpPr>
          <p:nvPr>
            <p:ph type="title"/>
          </p:nvPr>
        </p:nvSpPr>
        <p:spPr/>
        <p:txBody>
          <a:bodyPr/>
          <a:lstStyle/>
          <a:p>
            <a:r>
              <a:rPr lang="en-GB" dirty="0"/>
              <a:t>How to actually bad </a:t>
            </a:r>
            <a:r>
              <a:rPr lang="en-GB" dirty="0" err="1"/>
              <a:t>usb</a:t>
            </a:r>
            <a:endParaRPr lang="en-GB" dirty="0"/>
          </a:p>
        </p:txBody>
      </p:sp>
      <p:sp>
        <p:nvSpPr>
          <p:cNvPr id="6" name="TextBox 5">
            <a:extLst>
              <a:ext uri="{FF2B5EF4-FFF2-40B4-BE49-F238E27FC236}">
                <a16:creationId xmlns:a16="http://schemas.microsoft.com/office/drawing/2014/main" id="{307B72F1-6C04-7C44-5601-7941B07A8F05}"/>
              </a:ext>
            </a:extLst>
          </p:cNvPr>
          <p:cNvSpPr txBox="1"/>
          <p:nvPr/>
        </p:nvSpPr>
        <p:spPr>
          <a:xfrm>
            <a:off x="3048000" y="2690336"/>
            <a:ext cx="6096000" cy="1477328"/>
          </a:xfrm>
          <a:prstGeom prst="rect">
            <a:avLst/>
          </a:prstGeom>
          <a:noFill/>
        </p:spPr>
        <p:txBody>
          <a:bodyPr wrap="square">
            <a:spAutoFit/>
          </a:bodyPr>
          <a:lstStyle/>
          <a:p>
            <a:r>
              <a:rPr lang="en-GB" dirty="0"/>
              <a:t> #include "</a:t>
            </a:r>
            <a:r>
              <a:rPr lang="en-GB" dirty="0" err="1"/>
              <a:t>DigiKeyboard.h</a:t>
            </a:r>
            <a:r>
              <a:rPr lang="en-GB" dirty="0"/>
              <a:t>" </a:t>
            </a:r>
          </a:p>
          <a:p>
            <a:r>
              <a:rPr lang="en-GB" dirty="0" err="1"/>
              <a:t>DigiKeyboard.delay</a:t>
            </a:r>
            <a:r>
              <a:rPr lang="en-GB" dirty="0"/>
              <a:t>(1000); </a:t>
            </a:r>
          </a:p>
          <a:p>
            <a:r>
              <a:rPr lang="en-GB" dirty="0" err="1"/>
              <a:t>DigiKeyboard.sendKeyStroke</a:t>
            </a:r>
            <a:r>
              <a:rPr lang="en-GB" dirty="0"/>
              <a:t>(MOD_GUI_LEFT); </a:t>
            </a:r>
          </a:p>
          <a:p>
            <a:r>
              <a:rPr lang="en-GB" dirty="0" err="1"/>
              <a:t>DigiKeyboard.sendKeyStroke</a:t>
            </a:r>
            <a:r>
              <a:rPr lang="en-GB" dirty="0"/>
              <a:t>(KEY_R, MOD_GUI_LEFT); </a:t>
            </a:r>
          </a:p>
          <a:p>
            <a:r>
              <a:rPr lang="en-GB" dirty="0" err="1"/>
              <a:t>DigiKeyboard.print</a:t>
            </a:r>
            <a:r>
              <a:rPr lang="en-GB" dirty="0"/>
              <a:t>(“Shrimp"); </a:t>
            </a:r>
          </a:p>
        </p:txBody>
      </p:sp>
      <p:cxnSp>
        <p:nvCxnSpPr>
          <p:cNvPr id="8" name="Straight Arrow Connector 7">
            <a:extLst>
              <a:ext uri="{FF2B5EF4-FFF2-40B4-BE49-F238E27FC236}">
                <a16:creationId xmlns:a16="http://schemas.microsoft.com/office/drawing/2014/main" id="{707FFE17-B607-A98B-9442-604ADE6F1774}"/>
              </a:ext>
            </a:extLst>
          </p:cNvPr>
          <p:cNvCxnSpPr>
            <a:cxnSpLocks/>
          </p:cNvCxnSpPr>
          <p:nvPr/>
        </p:nvCxnSpPr>
        <p:spPr>
          <a:xfrm flipH="1">
            <a:off x="5683170" y="2361235"/>
            <a:ext cx="1736202" cy="41668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FE432D5-B384-FFB2-9C73-CE777D69528B}"/>
              </a:ext>
            </a:extLst>
          </p:cNvPr>
          <p:cNvSpPr txBox="1"/>
          <p:nvPr/>
        </p:nvSpPr>
        <p:spPr>
          <a:xfrm>
            <a:off x="7419372" y="2176569"/>
            <a:ext cx="2199190" cy="369332"/>
          </a:xfrm>
          <a:prstGeom prst="rect">
            <a:avLst/>
          </a:prstGeom>
          <a:noFill/>
        </p:spPr>
        <p:txBody>
          <a:bodyPr wrap="square" rtlCol="0">
            <a:spAutoFit/>
          </a:bodyPr>
          <a:lstStyle/>
          <a:p>
            <a:r>
              <a:rPr lang="en-GB" dirty="0"/>
              <a:t>Important!</a:t>
            </a:r>
          </a:p>
        </p:txBody>
      </p:sp>
      <p:cxnSp>
        <p:nvCxnSpPr>
          <p:cNvPr id="12" name="Straight Arrow Connector 11">
            <a:extLst>
              <a:ext uri="{FF2B5EF4-FFF2-40B4-BE49-F238E27FC236}">
                <a16:creationId xmlns:a16="http://schemas.microsoft.com/office/drawing/2014/main" id="{D5028160-8E55-C6DC-914B-955DDF1A629E}"/>
              </a:ext>
            </a:extLst>
          </p:cNvPr>
          <p:cNvCxnSpPr>
            <a:cxnSpLocks/>
          </p:cNvCxnSpPr>
          <p:nvPr/>
        </p:nvCxnSpPr>
        <p:spPr>
          <a:xfrm flipV="1">
            <a:off x="1688841" y="3144416"/>
            <a:ext cx="1359159" cy="28458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B075638-46FD-E302-CD20-5A6A647EB686}"/>
              </a:ext>
            </a:extLst>
          </p:cNvPr>
          <p:cNvSpPr txBox="1"/>
          <p:nvPr/>
        </p:nvSpPr>
        <p:spPr>
          <a:xfrm>
            <a:off x="489837" y="2963542"/>
            <a:ext cx="1618881" cy="923330"/>
          </a:xfrm>
          <a:prstGeom prst="rect">
            <a:avLst/>
          </a:prstGeom>
          <a:noFill/>
        </p:spPr>
        <p:txBody>
          <a:bodyPr wrap="square" rtlCol="0">
            <a:spAutoFit/>
          </a:bodyPr>
          <a:lstStyle/>
          <a:p>
            <a:r>
              <a:rPr lang="en-GB" dirty="0"/>
              <a:t>So the script doesn’t shit itself!</a:t>
            </a:r>
          </a:p>
        </p:txBody>
      </p:sp>
      <p:cxnSp>
        <p:nvCxnSpPr>
          <p:cNvPr id="17" name="Straight Arrow Connector 16">
            <a:extLst>
              <a:ext uri="{FF2B5EF4-FFF2-40B4-BE49-F238E27FC236}">
                <a16:creationId xmlns:a16="http://schemas.microsoft.com/office/drawing/2014/main" id="{B3961A86-229E-0520-C954-628B48447398}"/>
              </a:ext>
            </a:extLst>
          </p:cNvPr>
          <p:cNvCxnSpPr>
            <a:cxnSpLocks/>
          </p:cNvCxnSpPr>
          <p:nvPr/>
        </p:nvCxnSpPr>
        <p:spPr>
          <a:xfrm flipH="1">
            <a:off x="7727576" y="3144416"/>
            <a:ext cx="1890986" cy="28458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1AD34F2-9482-24C8-A1CB-AD8ADC17BC4B}"/>
              </a:ext>
            </a:extLst>
          </p:cNvPr>
          <p:cNvSpPr txBox="1"/>
          <p:nvPr/>
        </p:nvSpPr>
        <p:spPr>
          <a:xfrm>
            <a:off x="9618562" y="2777924"/>
            <a:ext cx="2083601" cy="646331"/>
          </a:xfrm>
          <a:prstGeom prst="rect">
            <a:avLst/>
          </a:prstGeom>
          <a:noFill/>
        </p:spPr>
        <p:txBody>
          <a:bodyPr wrap="square" rtlCol="0">
            <a:spAutoFit/>
          </a:bodyPr>
          <a:lstStyle/>
          <a:p>
            <a:r>
              <a:rPr lang="en-GB" dirty="0"/>
              <a:t>Single key press! (Windows button)</a:t>
            </a:r>
          </a:p>
        </p:txBody>
      </p:sp>
      <p:cxnSp>
        <p:nvCxnSpPr>
          <p:cNvPr id="22" name="Straight Arrow Connector 21">
            <a:extLst>
              <a:ext uri="{FF2B5EF4-FFF2-40B4-BE49-F238E27FC236}">
                <a16:creationId xmlns:a16="http://schemas.microsoft.com/office/drawing/2014/main" id="{E8936396-0711-4442-7891-6B3B5AFDE4DE}"/>
              </a:ext>
            </a:extLst>
          </p:cNvPr>
          <p:cNvCxnSpPr>
            <a:cxnSpLocks/>
          </p:cNvCxnSpPr>
          <p:nvPr/>
        </p:nvCxnSpPr>
        <p:spPr>
          <a:xfrm flipV="1">
            <a:off x="1688841" y="3702424"/>
            <a:ext cx="1359159" cy="59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E177BD5-DCAD-BDCB-C6FF-C1904F458DC7}"/>
              </a:ext>
            </a:extLst>
          </p:cNvPr>
          <p:cNvSpPr txBox="1"/>
          <p:nvPr/>
        </p:nvSpPr>
        <p:spPr>
          <a:xfrm>
            <a:off x="220895" y="3921187"/>
            <a:ext cx="1975458" cy="646331"/>
          </a:xfrm>
          <a:prstGeom prst="rect">
            <a:avLst/>
          </a:prstGeom>
          <a:noFill/>
        </p:spPr>
        <p:txBody>
          <a:bodyPr wrap="square" rtlCol="0">
            <a:spAutoFit/>
          </a:bodyPr>
          <a:lstStyle/>
          <a:p>
            <a:r>
              <a:rPr lang="en-GB" dirty="0"/>
              <a:t>Two keys press!</a:t>
            </a:r>
            <a:br>
              <a:rPr lang="en-GB" dirty="0"/>
            </a:br>
            <a:r>
              <a:rPr lang="en-GB" dirty="0"/>
              <a:t>(Windows, R)</a:t>
            </a:r>
          </a:p>
        </p:txBody>
      </p:sp>
      <p:cxnSp>
        <p:nvCxnSpPr>
          <p:cNvPr id="26" name="Straight Arrow Connector 25">
            <a:extLst>
              <a:ext uri="{FF2B5EF4-FFF2-40B4-BE49-F238E27FC236}">
                <a16:creationId xmlns:a16="http://schemas.microsoft.com/office/drawing/2014/main" id="{B8E76EB0-0AD7-A438-D9B1-C56C7DC80138}"/>
              </a:ext>
            </a:extLst>
          </p:cNvPr>
          <p:cNvCxnSpPr/>
          <p:nvPr/>
        </p:nvCxnSpPr>
        <p:spPr>
          <a:xfrm flipH="1" flipV="1">
            <a:off x="6096000" y="4014952"/>
            <a:ext cx="1631576" cy="552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1311722-78F0-9D47-3FDB-50203E08BA94}"/>
              </a:ext>
            </a:extLst>
          </p:cNvPr>
          <p:cNvSpPr txBox="1"/>
          <p:nvPr/>
        </p:nvSpPr>
        <p:spPr>
          <a:xfrm>
            <a:off x="7727576" y="4312099"/>
            <a:ext cx="1975458" cy="369332"/>
          </a:xfrm>
          <a:prstGeom prst="rect">
            <a:avLst/>
          </a:prstGeom>
          <a:noFill/>
        </p:spPr>
        <p:txBody>
          <a:bodyPr wrap="square" rtlCol="0">
            <a:spAutoFit/>
          </a:bodyPr>
          <a:lstStyle/>
          <a:p>
            <a:r>
              <a:rPr lang="en-GB" dirty="0"/>
              <a:t>Text Injection!</a:t>
            </a:r>
          </a:p>
        </p:txBody>
      </p:sp>
    </p:spTree>
    <p:extLst>
      <p:ext uri="{BB962C8B-B14F-4D97-AF65-F5344CB8AC3E}">
        <p14:creationId xmlns:p14="http://schemas.microsoft.com/office/powerpoint/2010/main" val="2273712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D95B1-1ECA-DB1F-5496-9140DE51E374}"/>
              </a:ext>
            </a:extLst>
          </p:cNvPr>
          <p:cNvSpPr>
            <a:spLocks noGrp="1"/>
          </p:cNvSpPr>
          <p:nvPr>
            <p:ph type="title"/>
          </p:nvPr>
        </p:nvSpPr>
        <p:spPr/>
        <p:txBody>
          <a:bodyPr/>
          <a:lstStyle/>
          <a:p>
            <a:r>
              <a:rPr lang="en-GB" dirty="0"/>
              <a:t>HINTS AND TRICKS!</a:t>
            </a:r>
          </a:p>
        </p:txBody>
      </p:sp>
      <p:pic>
        <p:nvPicPr>
          <p:cNvPr id="2052" name="Picture 4" descr="Baby Duck On Keyboard by Lorry Heverly">
            <a:extLst>
              <a:ext uri="{FF2B5EF4-FFF2-40B4-BE49-F238E27FC236}">
                <a16:creationId xmlns:a16="http://schemas.microsoft.com/office/drawing/2014/main" id="{3DD4EDC2-B8CC-297F-64F9-F46E92EA3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2532991"/>
            <a:ext cx="5143500" cy="291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23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2A4F-02FB-6284-8769-DA9EB0455A9A}"/>
              </a:ext>
            </a:extLst>
          </p:cNvPr>
          <p:cNvSpPr>
            <a:spLocks noGrp="1"/>
          </p:cNvSpPr>
          <p:nvPr>
            <p:ph type="title"/>
          </p:nvPr>
        </p:nvSpPr>
        <p:spPr/>
        <p:txBody>
          <a:bodyPr/>
          <a:lstStyle/>
          <a:p>
            <a:r>
              <a:rPr lang="en-US" dirty="0"/>
              <a:t>Disclaimer</a:t>
            </a:r>
            <a:endParaRPr lang="en-GB" dirty="0"/>
          </a:p>
        </p:txBody>
      </p:sp>
      <p:sp>
        <p:nvSpPr>
          <p:cNvPr id="3" name="Content Placeholder 2">
            <a:extLst>
              <a:ext uri="{FF2B5EF4-FFF2-40B4-BE49-F238E27FC236}">
                <a16:creationId xmlns:a16="http://schemas.microsoft.com/office/drawing/2014/main" id="{AA67D06F-C573-866E-A508-A272A6BC0357}"/>
              </a:ext>
            </a:extLst>
          </p:cNvPr>
          <p:cNvSpPr>
            <a:spLocks noGrp="1"/>
          </p:cNvSpPr>
          <p:nvPr>
            <p:ph idx="1"/>
          </p:nvPr>
        </p:nvSpPr>
        <p:spPr/>
        <p:txBody>
          <a:bodyPr>
            <a:normAutofit/>
          </a:bodyPr>
          <a:lstStyle/>
          <a:p>
            <a:r>
              <a:rPr lang="en-US" sz="2800" b="1" dirty="0">
                <a:solidFill>
                  <a:srgbClr val="FF0000"/>
                </a:solidFill>
              </a:rPr>
              <a:t>Using this device, no matter how harmless the intention, without permission is illegal.  We will be teaching you how to make your own bad USB, do not use this for malicious purposes, and do not use this outside of a lab environment.</a:t>
            </a:r>
          </a:p>
          <a:p>
            <a:endParaRPr lang="en-US" sz="2800" b="1" dirty="0">
              <a:solidFill>
                <a:srgbClr val="FF0000"/>
              </a:solidFill>
            </a:endParaRPr>
          </a:p>
          <a:p>
            <a:r>
              <a:rPr lang="en-US" sz="2800" b="1" dirty="0" err="1">
                <a:solidFill>
                  <a:srgbClr val="FF0000"/>
                </a:solidFill>
              </a:rPr>
              <a:t>Hacksoc</a:t>
            </a:r>
            <a:r>
              <a:rPr lang="en-US" sz="2800" b="1" dirty="0">
                <a:solidFill>
                  <a:srgbClr val="FF0000"/>
                </a:solidFill>
              </a:rPr>
              <a:t> is not responsible for anything you do using this technique</a:t>
            </a:r>
            <a:endParaRPr lang="en-GB" sz="2800" b="1" dirty="0">
              <a:solidFill>
                <a:srgbClr val="FF0000"/>
              </a:solidFill>
            </a:endParaRPr>
          </a:p>
        </p:txBody>
      </p:sp>
    </p:spTree>
    <p:extLst>
      <p:ext uri="{BB962C8B-B14F-4D97-AF65-F5344CB8AC3E}">
        <p14:creationId xmlns:p14="http://schemas.microsoft.com/office/powerpoint/2010/main" val="1625513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006E-A434-BA34-5931-9CCDCA4DF2FA}"/>
              </a:ext>
            </a:extLst>
          </p:cNvPr>
          <p:cNvSpPr>
            <a:spLocks noGrp="1"/>
          </p:cNvSpPr>
          <p:nvPr>
            <p:ph type="title"/>
          </p:nvPr>
        </p:nvSpPr>
        <p:spPr/>
        <p:txBody>
          <a:bodyPr/>
          <a:lstStyle/>
          <a:p>
            <a:r>
              <a:rPr lang="en-US" dirty="0"/>
              <a:t>contents</a:t>
            </a:r>
            <a:endParaRPr lang="en-GB" dirty="0"/>
          </a:p>
        </p:txBody>
      </p:sp>
      <p:sp>
        <p:nvSpPr>
          <p:cNvPr id="3" name="Content Placeholder 2">
            <a:extLst>
              <a:ext uri="{FF2B5EF4-FFF2-40B4-BE49-F238E27FC236}">
                <a16:creationId xmlns:a16="http://schemas.microsoft.com/office/drawing/2014/main" id="{43E6A2A0-9C06-B1EE-F761-2A7D276D4F9B}"/>
              </a:ext>
            </a:extLst>
          </p:cNvPr>
          <p:cNvSpPr>
            <a:spLocks noGrp="1"/>
          </p:cNvSpPr>
          <p:nvPr>
            <p:ph idx="1"/>
          </p:nvPr>
        </p:nvSpPr>
        <p:spPr/>
        <p:txBody>
          <a:bodyPr/>
          <a:lstStyle/>
          <a:p>
            <a:pPr marL="342900" indent="-342900">
              <a:lnSpc>
                <a:spcPct val="200000"/>
              </a:lnSpc>
              <a:buFont typeface="+mj-lt"/>
              <a:buAutoNum type="arabicPeriod"/>
            </a:pPr>
            <a:r>
              <a:rPr lang="en-US" dirty="0"/>
              <a:t>What is a Rubber Ducky?</a:t>
            </a:r>
          </a:p>
          <a:p>
            <a:pPr marL="342900" indent="-342900">
              <a:lnSpc>
                <a:spcPct val="200000"/>
              </a:lnSpc>
              <a:buFont typeface="+mj-lt"/>
              <a:buAutoNum type="arabicPeriod"/>
            </a:pPr>
            <a:r>
              <a:rPr lang="en-US" dirty="0"/>
              <a:t>What can a Rubber Ducky do?</a:t>
            </a:r>
          </a:p>
          <a:p>
            <a:pPr marL="342900" indent="-342900">
              <a:lnSpc>
                <a:spcPct val="200000"/>
              </a:lnSpc>
              <a:buFont typeface="+mj-lt"/>
              <a:buAutoNum type="arabicPeriod"/>
            </a:pPr>
            <a:r>
              <a:rPr lang="en-US" dirty="0"/>
              <a:t>Intro to </a:t>
            </a:r>
            <a:r>
              <a:rPr lang="en-US" dirty="0" err="1"/>
              <a:t>DuckyScript</a:t>
            </a:r>
            <a:endParaRPr lang="en-US" dirty="0"/>
          </a:p>
          <a:p>
            <a:pPr marL="342900" indent="-342900">
              <a:lnSpc>
                <a:spcPct val="200000"/>
              </a:lnSpc>
              <a:buFont typeface="+mj-lt"/>
              <a:buAutoNum type="arabicPeriod"/>
            </a:pPr>
            <a:r>
              <a:rPr lang="en-US" dirty="0"/>
              <a:t>Our “discount ducky”</a:t>
            </a:r>
          </a:p>
          <a:p>
            <a:pPr marL="342900" indent="-342900">
              <a:lnSpc>
                <a:spcPct val="200000"/>
              </a:lnSpc>
              <a:buFont typeface="+mj-lt"/>
              <a:buAutoNum type="arabicPeriod"/>
            </a:pPr>
            <a:r>
              <a:rPr lang="en-US" dirty="0"/>
              <a:t>Try it out!</a:t>
            </a:r>
          </a:p>
          <a:p>
            <a:pPr marL="342900" indent="-342900">
              <a:buFont typeface="+mj-lt"/>
              <a:buAutoNum type="arabicPeriod"/>
            </a:pPr>
            <a:endParaRPr lang="en-GB" dirty="0"/>
          </a:p>
        </p:txBody>
      </p:sp>
    </p:spTree>
    <p:extLst>
      <p:ext uri="{BB962C8B-B14F-4D97-AF65-F5344CB8AC3E}">
        <p14:creationId xmlns:p14="http://schemas.microsoft.com/office/powerpoint/2010/main" val="1743191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317A1-F21C-C1CB-01A4-900574D66E96}"/>
              </a:ext>
            </a:extLst>
          </p:cNvPr>
          <p:cNvSpPr>
            <a:spLocks noGrp="1"/>
          </p:cNvSpPr>
          <p:nvPr>
            <p:ph type="title"/>
          </p:nvPr>
        </p:nvSpPr>
        <p:spPr/>
        <p:txBody>
          <a:bodyPr/>
          <a:lstStyle/>
          <a:p>
            <a:r>
              <a:rPr lang="en-US" dirty="0"/>
              <a:t>Hit List</a:t>
            </a:r>
            <a:endParaRPr lang="en-GB" dirty="0"/>
          </a:p>
        </p:txBody>
      </p:sp>
      <p:pic>
        <p:nvPicPr>
          <p:cNvPr id="1026" name="Picture 2" descr="Never Gonna Give You Up – Rick Astley">
            <a:extLst>
              <a:ext uri="{FF2B5EF4-FFF2-40B4-BE49-F238E27FC236}">
                <a16:creationId xmlns:a16="http://schemas.microsoft.com/office/drawing/2014/main" id="{9ACFD030-D933-557B-239E-09CEA8975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622" y="2582917"/>
            <a:ext cx="1692165" cy="1692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18445B8-8399-D845-F3DC-7C330BB2869F}"/>
              </a:ext>
            </a:extLst>
          </p:cNvPr>
          <p:cNvPicPr>
            <a:picLocks noChangeAspect="1"/>
          </p:cNvPicPr>
          <p:nvPr/>
        </p:nvPicPr>
        <p:blipFill>
          <a:blip r:embed="rId3"/>
          <a:stretch>
            <a:fillRect/>
          </a:stretch>
        </p:blipFill>
        <p:spPr>
          <a:xfrm>
            <a:off x="5249917" y="2586344"/>
            <a:ext cx="1692165" cy="1692165"/>
          </a:xfrm>
          <a:prstGeom prst="rect">
            <a:avLst/>
          </a:prstGeom>
        </p:spPr>
      </p:pic>
      <p:pic>
        <p:nvPicPr>
          <p:cNvPr id="7" name="Picture 6">
            <a:extLst>
              <a:ext uri="{FF2B5EF4-FFF2-40B4-BE49-F238E27FC236}">
                <a16:creationId xmlns:a16="http://schemas.microsoft.com/office/drawing/2014/main" id="{904E2C8F-15E6-7C1B-5330-081FB01175E2}"/>
              </a:ext>
            </a:extLst>
          </p:cNvPr>
          <p:cNvPicPr>
            <a:picLocks noChangeAspect="1"/>
          </p:cNvPicPr>
          <p:nvPr/>
        </p:nvPicPr>
        <p:blipFill>
          <a:blip r:embed="rId4"/>
          <a:stretch>
            <a:fillRect/>
          </a:stretch>
        </p:blipFill>
        <p:spPr>
          <a:xfrm>
            <a:off x="9565213" y="2582916"/>
            <a:ext cx="1692165" cy="1692165"/>
          </a:xfrm>
          <a:prstGeom prst="rect">
            <a:avLst/>
          </a:prstGeom>
        </p:spPr>
      </p:pic>
      <p:sp>
        <p:nvSpPr>
          <p:cNvPr id="9" name="TextBox 8">
            <a:extLst>
              <a:ext uri="{FF2B5EF4-FFF2-40B4-BE49-F238E27FC236}">
                <a16:creationId xmlns:a16="http://schemas.microsoft.com/office/drawing/2014/main" id="{0E493BF5-5033-0B40-51E9-4DCF318480D3}"/>
              </a:ext>
            </a:extLst>
          </p:cNvPr>
          <p:cNvSpPr txBox="1"/>
          <p:nvPr/>
        </p:nvSpPr>
        <p:spPr>
          <a:xfrm>
            <a:off x="581192" y="1815977"/>
            <a:ext cx="10630147" cy="646331"/>
          </a:xfrm>
          <a:prstGeom prst="rect">
            <a:avLst/>
          </a:prstGeom>
          <a:noFill/>
        </p:spPr>
        <p:txBody>
          <a:bodyPr wrap="square" rtlCol="0">
            <a:spAutoFit/>
          </a:bodyPr>
          <a:lstStyle/>
          <a:p>
            <a:r>
              <a:rPr lang="en-US" dirty="0"/>
              <a:t>If you want to (no pressure) you can attempt one of these tasks!</a:t>
            </a:r>
          </a:p>
          <a:p>
            <a:r>
              <a:rPr lang="en-US" dirty="0"/>
              <a:t>Whichever team completes a task the fastest will win a prize! </a:t>
            </a:r>
            <a:endParaRPr lang="en-GB" dirty="0"/>
          </a:p>
        </p:txBody>
      </p:sp>
      <p:sp>
        <p:nvSpPr>
          <p:cNvPr id="10" name="TextBox 9">
            <a:extLst>
              <a:ext uri="{FF2B5EF4-FFF2-40B4-BE49-F238E27FC236}">
                <a16:creationId xmlns:a16="http://schemas.microsoft.com/office/drawing/2014/main" id="{E3FDE8BB-EBE7-2610-0ECF-C3AE1D8348F6}"/>
              </a:ext>
            </a:extLst>
          </p:cNvPr>
          <p:cNvSpPr txBox="1"/>
          <p:nvPr/>
        </p:nvSpPr>
        <p:spPr>
          <a:xfrm>
            <a:off x="697338" y="4349524"/>
            <a:ext cx="2166731" cy="923330"/>
          </a:xfrm>
          <a:prstGeom prst="rect">
            <a:avLst/>
          </a:prstGeom>
          <a:noFill/>
        </p:spPr>
        <p:txBody>
          <a:bodyPr wrap="square" rtlCol="0">
            <a:spAutoFit/>
          </a:bodyPr>
          <a:lstStyle/>
          <a:p>
            <a:pPr algn="ctr"/>
            <a:r>
              <a:rPr lang="en-US" b="1" i="1" u="sng" dirty="0">
                <a:effectLst>
                  <a:outerShdw blurRad="38100" dist="38100" dir="2700000" algn="tl">
                    <a:srgbClr val="000000">
                      <a:alpha val="43137"/>
                    </a:srgbClr>
                  </a:outerShdw>
                </a:effectLst>
              </a:rPr>
              <a:t>The Classic</a:t>
            </a:r>
          </a:p>
          <a:p>
            <a:pPr algn="ctr"/>
            <a:r>
              <a:rPr lang="en-US" dirty="0"/>
              <a:t>Make a Rick Roll Script</a:t>
            </a:r>
            <a:endParaRPr lang="en-GB" dirty="0"/>
          </a:p>
        </p:txBody>
      </p:sp>
      <p:sp>
        <p:nvSpPr>
          <p:cNvPr id="11" name="TextBox 10">
            <a:extLst>
              <a:ext uri="{FF2B5EF4-FFF2-40B4-BE49-F238E27FC236}">
                <a16:creationId xmlns:a16="http://schemas.microsoft.com/office/drawing/2014/main" id="{57E9444E-6C49-4704-DF8F-2448CF4E3E29}"/>
              </a:ext>
            </a:extLst>
          </p:cNvPr>
          <p:cNvSpPr txBox="1"/>
          <p:nvPr/>
        </p:nvSpPr>
        <p:spPr>
          <a:xfrm>
            <a:off x="4954654" y="4349524"/>
            <a:ext cx="2282689" cy="923330"/>
          </a:xfrm>
          <a:prstGeom prst="rect">
            <a:avLst/>
          </a:prstGeom>
          <a:noFill/>
        </p:spPr>
        <p:txBody>
          <a:bodyPr wrap="square" rtlCol="0">
            <a:spAutoFit/>
          </a:bodyPr>
          <a:lstStyle/>
          <a:p>
            <a:pPr algn="ctr"/>
            <a:r>
              <a:rPr lang="en-US" b="1" i="1" u="sng" dirty="0">
                <a:effectLst>
                  <a:outerShdw blurRad="38100" dist="38100" dir="2700000" algn="tl">
                    <a:srgbClr val="000000">
                      <a:alpha val="43137"/>
                    </a:srgbClr>
                  </a:outerShdw>
                </a:effectLst>
              </a:rPr>
              <a:t>The Magician</a:t>
            </a:r>
          </a:p>
          <a:p>
            <a:pPr algn="ctr"/>
            <a:r>
              <a:rPr lang="en-US" dirty="0"/>
              <a:t>Make an image appear on the desktop</a:t>
            </a:r>
            <a:endParaRPr lang="en-GB" dirty="0"/>
          </a:p>
        </p:txBody>
      </p:sp>
      <p:sp>
        <p:nvSpPr>
          <p:cNvPr id="12" name="TextBox 11">
            <a:extLst>
              <a:ext uri="{FF2B5EF4-FFF2-40B4-BE49-F238E27FC236}">
                <a16:creationId xmlns:a16="http://schemas.microsoft.com/office/drawing/2014/main" id="{3B09B180-A2A1-7EA1-679F-D4E024120697}"/>
              </a:ext>
            </a:extLst>
          </p:cNvPr>
          <p:cNvSpPr txBox="1"/>
          <p:nvPr/>
        </p:nvSpPr>
        <p:spPr>
          <a:xfrm>
            <a:off x="9327928" y="4349524"/>
            <a:ext cx="2282689" cy="923330"/>
          </a:xfrm>
          <a:prstGeom prst="rect">
            <a:avLst/>
          </a:prstGeom>
          <a:noFill/>
        </p:spPr>
        <p:txBody>
          <a:bodyPr wrap="square" rtlCol="0">
            <a:spAutoFit/>
          </a:bodyPr>
          <a:lstStyle/>
          <a:p>
            <a:pPr algn="ctr"/>
            <a:r>
              <a:rPr lang="en-US" b="1" i="1" u="sng" dirty="0">
                <a:effectLst>
                  <a:outerShdw blurRad="38100" dist="38100" dir="2700000" algn="tl">
                    <a:srgbClr val="000000">
                      <a:alpha val="43137"/>
                    </a:srgbClr>
                  </a:outerShdw>
                </a:effectLst>
              </a:rPr>
              <a:t>The Saboteur</a:t>
            </a:r>
          </a:p>
          <a:p>
            <a:pPr algn="ctr"/>
            <a:r>
              <a:rPr lang="en-US" dirty="0"/>
              <a:t>Make the machine turn off</a:t>
            </a:r>
          </a:p>
        </p:txBody>
      </p:sp>
      <p:pic>
        <p:nvPicPr>
          <p:cNvPr id="14" name="Picture 13">
            <a:extLst>
              <a:ext uri="{FF2B5EF4-FFF2-40B4-BE49-F238E27FC236}">
                <a16:creationId xmlns:a16="http://schemas.microsoft.com/office/drawing/2014/main" id="{876DFB94-5C94-8B7B-855D-072AC38C2D73}"/>
              </a:ext>
            </a:extLst>
          </p:cNvPr>
          <p:cNvPicPr>
            <a:picLocks noChangeAspect="1"/>
          </p:cNvPicPr>
          <p:nvPr/>
        </p:nvPicPr>
        <p:blipFill>
          <a:blip r:embed="rId5"/>
          <a:stretch>
            <a:fillRect/>
          </a:stretch>
        </p:blipFill>
        <p:spPr>
          <a:xfrm>
            <a:off x="3097110" y="2592597"/>
            <a:ext cx="1682484" cy="1682484"/>
          </a:xfrm>
          <a:prstGeom prst="rect">
            <a:avLst/>
          </a:prstGeom>
        </p:spPr>
      </p:pic>
      <p:sp>
        <p:nvSpPr>
          <p:cNvPr id="16" name="TextBox 15">
            <a:extLst>
              <a:ext uri="{FF2B5EF4-FFF2-40B4-BE49-F238E27FC236}">
                <a16:creationId xmlns:a16="http://schemas.microsoft.com/office/drawing/2014/main" id="{A67CCC9A-1FEC-BB41-7D19-C95C60EDD3B3}"/>
              </a:ext>
            </a:extLst>
          </p:cNvPr>
          <p:cNvSpPr txBox="1"/>
          <p:nvPr/>
        </p:nvSpPr>
        <p:spPr>
          <a:xfrm>
            <a:off x="2797007" y="4349524"/>
            <a:ext cx="2282689" cy="923330"/>
          </a:xfrm>
          <a:prstGeom prst="rect">
            <a:avLst/>
          </a:prstGeom>
          <a:noFill/>
        </p:spPr>
        <p:txBody>
          <a:bodyPr wrap="square" rtlCol="0">
            <a:spAutoFit/>
          </a:bodyPr>
          <a:lstStyle/>
          <a:p>
            <a:pPr algn="ctr"/>
            <a:r>
              <a:rPr lang="en-US" b="1" i="1" u="sng" dirty="0">
                <a:effectLst>
                  <a:outerShdw blurRad="38100" dist="38100" dir="2700000" algn="tl">
                    <a:srgbClr val="000000">
                      <a:alpha val="43137"/>
                    </a:srgbClr>
                  </a:outerShdw>
                </a:effectLst>
              </a:rPr>
              <a:t>The Spammer</a:t>
            </a:r>
          </a:p>
          <a:p>
            <a:pPr algn="ctr"/>
            <a:r>
              <a:rPr lang="en-US" dirty="0"/>
              <a:t>Make lots and lots of windows</a:t>
            </a:r>
            <a:endParaRPr lang="en-GB" dirty="0"/>
          </a:p>
        </p:txBody>
      </p:sp>
      <p:pic>
        <p:nvPicPr>
          <p:cNvPr id="18" name="Picture 17">
            <a:extLst>
              <a:ext uri="{FF2B5EF4-FFF2-40B4-BE49-F238E27FC236}">
                <a16:creationId xmlns:a16="http://schemas.microsoft.com/office/drawing/2014/main" id="{58DD9467-2C0C-782E-6F43-B47F4EA493C0}"/>
              </a:ext>
            </a:extLst>
          </p:cNvPr>
          <p:cNvPicPr>
            <a:picLocks noChangeAspect="1"/>
          </p:cNvPicPr>
          <p:nvPr/>
        </p:nvPicPr>
        <p:blipFill>
          <a:blip r:embed="rId6"/>
          <a:stretch>
            <a:fillRect/>
          </a:stretch>
        </p:blipFill>
        <p:spPr>
          <a:xfrm>
            <a:off x="7402724" y="2592597"/>
            <a:ext cx="1682484" cy="1682484"/>
          </a:xfrm>
          <a:prstGeom prst="rect">
            <a:avLst/>
          </a:prstGeom>
        </p:spPr>
      </p:pic>
      <p:sp>
        <p:nvSpPr>
          <p:cNvPr id="19" name="TextBox 18">
            <a:extLst>
              <a:ext uri="{FF2B5EF4-FFF2-40B4-BE49-F238E27FC236}">
                <a16:creationId xmlns:a16="http://schemas.microsoft.com/office/drawing/2014/main" id="{4253EFC3-4107-B798-9764-C64B351A528A}"/>
              </a:ext>
            </a:extLst>
          </p:cNvPr>
          <p:cNvSpPr txBox="1"/>
          <p:nvPr/>
        </p:nvSpPr>
        <p:spPr>
          <a:xfrm>
            <a:off x="7237343" y="4349524"/>
            <a:ext cx="2282689" cy="923330"/>
          </a:xfrm>
          <a:prstGeom prst="rect">
            <a:avLst/>
          </a:prstGeom>
          <a:noFill/>
        </p:spPr>
        <p:txBody>
          <a:bodyPr wrap="square" rtlCol="0">
            <a:spAutoFit/>
          </a:bodyPr>
          <a:lstStyle/>
          <a:p>
            <a:pPr algn="ctr"/>
            <a:r>
              <a:rPr lang="en-US" b="1" i="1" u="sng" dirty="0">
                <a:effectLst>
                  <a:outerShdw blurRad="38100" dist="38100" dir="2700000" algn="tl">
                    <a:srgbClr val="000000">
                      <a:alpha val="43137"/>
                    </a:srgbClr>
                  </a:outerShdw>
                </a:effectLst>
              </a:rPr>
              <a:t>The Super Magician</a:t>
            </a:r>
          </a:p>
          <a:p>
            <a:pPr algn="ctr"/>
            <a:r>
              <a:rPr lang="en-US" dirty="0"/>
              <a:t>Make an image appear as the desktop</a:t>
            </a:r>
            <a:endParaRPr lang="en-GB" dirty="0"/>
          </a:p>
        </p:txBody>
      </p:sp>
    </p:spTree>
    <p:extLst>
      <p:ext uri="{BB962C8B-B14F-4D97-AF65-F5344CB8AC3E}">
        <p14:creationId xmlns:p14="http://schemas.microsoft.com/office/powerpoint/2010/main" val="27260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D80B-8D5C-D89A-644B-07107F8ADD6C}"/>
              </a:ext>
            </a:extLst>
          </p:cNvPr>
          <p:cNvSpPr>
            <a:spLocks noGrp="1"/>
          </p:cNvSpPr>
          <p:nvPr>
            <p:ph type="title"/>
          </p:nvPr>
        </p:nvSpPr>
        <p:spPr>
          <a:xfrm>
            <a:off x="581191" y="2079060"/>
            <a:ext cx="11029615" cy="1497507"/>
          </a:xfrm>
        </p:spPr>
        <p:txBody>
          <a:bodyPr/>
          <a:lstStyle/>
          <a:p>
            <a:pPr algn="ctr"/>
            <a:r>
              <a:rPr lang="en-US" b="1" u="sng" dirty="0"/>
              <a:t>Over to you!	</a:t>
            </a:r>
            <a:endParaRPr lang="en-GB" b="1" u="sng" dirty="0"/>
          </a:p>
        </p:txBody>
      </p:sp>
      <p:sp>
        <p:nvSpPr>
          <p:cNvPr id="3" name="Text Placeholder 2">
            <a:extLst>
              <a:ext uri="{FF2B5EF4-FFF2-40B4-BE49-F238E27FC236}">
                <a16:creationId xmlns:a16="http://schemas.microsoft.com/office/drawing/2014/main" id="{C2A488F7-BD20-07AF-9CC0-ADB56B7A7A80}"/>
              </a:ext>
            </a:extLst>
          </p:cNvPr>
          <p:cNvSpPr>
            <a:spLocks noGrp="1"/>
          </p:cNvSpPr>
          <p:nvPr>
            <p:ph type="body" idx="1"/>
          </p:nvPr>
        </p:nvSpPr>
        <p:spPr>
          <a:xfrm>
            <a:off x="581190" y="3576567"/>
            <a:ext cx="11029615" cy="600556"/>
          </a:xfrm>
        </p:spPr>
        <p:txBody>
          <a:bodyPr/>
          <a:lstStyle/>
          <a:p>
            <a:pPr algn="ctr"/>
            <a:r>
              <a:rPr lang="en-US" dirty="0"/>
              <a:t>Have fun!</a:t>
            </a:r>
            <a:endParaRPr lang="en-GB" dirty="0"/>
          </a:p>
        </p:txBody>
      </p:sp>
    </p:spTree>
    <p:extLst>
      <p:ext uri="{BB962C8B-B14F-4D97-AF65-F5344CB8AC3E}">
        <p14:creationId xmlns:p14="http://schemas.microsoft.com/office/powerpoint/2010/main" val="357139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en-GB" dirty="0"/>
              <a:t>Rubber Ducky</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4012799735"/>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Hak5 Rubber Ducky - NEW VERSION: Amazon.co.uk: DIY &amp; Tools">
            <a:extLst>
              <a:ext uri="{FF2B5EF4-FFF2-40B4-BE49-F238E27FC236}">
                <a16:creationId xmlns:a16="http://schemas.microsoft.com/office/drawing/2014/main" id="{A46BC1CB-60C7-032B-383D-85F7BED55F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23236" y="1721331"/>
            <a:ext cx="3779357" cy="377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32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40E8-4D60-7F65-E186-BDBD2B07F4F0}"/>
              </a:ext>
            </a:extLst>
          </p:cNvPr>
          <p:cNvSpPr>
            <a:spLocks noGrp="1"/>
          </p:cNvSpPr>
          <p:nvPr>
            <p:ph type="title"/>
          </p:nvPr>
        </p:nvSpPr>
        <p:spPr/>
        <p:txBody>
          <a:bodyPr/>
          <a:lstStyle/>
          <a:p>
            <a:r>
              <a:rPr lang="en-US" dirty="0"/>
              <a:t>What do?</a:t>
            </a:r>
            <a:endParaRPr lang="en-GB" dirty="0"/>
          </a:p>
        </p:txBody>
      </p:sp>
      <p:sp>
        <p:nvSpPr>
          <p:cNvPr id="3" name="Content Placeholder 2">
            <a:extLst>
              <a:ext uri="{FF2B5EF4-FFF2-40B4-BE49-F238E27FC236}">
                <a16:creationId xmlns:a16="http://schemas.microsoft.com/office/drawing/2014/main" id="{FEC78E1C-610E-014D-B9FC-2C8803230F10}"/>
              </a:ext>
            </a:extLst>
          </p:cNvPr>
          <p:cNvSpPr>
            <a:spLocks noGrp="1"/>
          </p:cNvSpPr>
          <p:nvPr>
            <p:ph idx="1"/>
          </p:nvPr>
        </p:nvSpPr>
        <p:spPr/>
        <p:txBody>
          <a:bodyPr/>
          <a:lstStyle/>
          <a:p>
            <a:pPr>
              <a:lnSpc>
                <a:spcPct val="250000"/>
              </a:lnSpc>
            </a:pPr>
            <a:r>
              <a:rPr lang="en-US" dirty="0"/>
              <a:t>Keyboard</a:t>
            </a:r>
          </a:p>
          <a:p>
            <a:pPr>
              <a:lnSpc>
                <a:spcPct val="250000"/>
              </a:lnSpc>
            </a:pPr>
            <a:r>
              <a:rPr lang="en-US" dirty="0"/>
              <a:t>Reverse shell</a:t>
            </a:r>
          </a:p>
          <a:p>
            <a:pPr>
              <a:lnSpc>
                <a:spcPct val="250000"/>
              </a:lnSpc>
            </a:pPr>
            <a:r>
              <a:rPr lang="en-US" dirty="0"/>
              <a:t>The Laptop Cooker</a:t>
            </a:r>
          </a:p>
          <a:p>
            <a:pPr>
              <a:lnSpc>
                <a:spcPct val="250000"/>
              </a:lnSpc>
            </a:pPr>
            <a:r>
              <a:rPr lang="en-US" dirty="0"/>
              <a:t>Information Stealer</a:t>
            </a:r>
            <a:endParaRPr lang="en-GB" dirty="0"/>
          </a:p>
        </p:txBody>
      </p:sp>
    </p:spTree>
    <p:extLst>
      <p:ext uri="{BB962C8B-B14F-4D97-AF65-F5344CB8AC3E}">
        <p14:creationId xmlns:p14="http://schemas.microsoft.com/office/powerpoint/2010/main" val="1148102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22FD5-14C5-25CC-480A-870C0BD5A890}"/>
              </a:ext>
            </a:extLst>
          </p:cNvPr>
          <p:cNvSpPr>
            <a:spLocks noGrp="1"/>
          </p:cNvSpPr>
          <p:nvPr>
            <p:ph type="title"/>
          </p:nvPr>
        </p:nvSpPr>
        <p:spPr/>
        <p:txBody>
          <a:bodyPr/>
          <a:lstStyle/>
          <a:p>
            <a:r>
              <a:rPr lang="en-US" dirty="0"/>
              <a:t>How do?</a:t>
            </a:r>
            <a:endParaRPr lang="en-GB" dirty="0"/>
          </a:p>
        </p:txBody>
      </p:sp>
      <p:sp>
        <p:nvSpPr>
          <p:cNvPr id="3" name="Content Placeholder 2">
            <a:extLst>
              <a:ext uri="{FF2B5EF4-FFF2-40B4-BE49-F238E27FC236}">
                <a16:creationId xmlns:a16="http://schemas.microsoft.com/office/drawing/2014/main" id="{10DBA411-DDB1-61F5-D9B8-3008C83077C5}"/>
              </a:ext>
            </a:extLst>
          </p:cNvPr>
          <p:cNvSpPr>
            <a:spLocks noGrp="1"/>
          </p:cNvSpPr>
          <p:nvPr>
            <p:ph idx="1"/>
          </p:nvPr>
        </p:nvSpPr>
        <p:spPr/>
        <p:txBody>
          <a:bodyPr>
            <a:normAutofit/>
          </a:bodyPr>
          <a:lstStyle/>
          <a:p>
            <a:pPr marL="0" indent="0" algn="ctr">
              <a:buNone/>
            </a:pPr>
            <a:r>
              <a:rPr lang="en-US" sz="4400" dirty="0"/>
              <a:t>Download Arduino IDE from: </a:t>
            </a:r>
            <a:r>
              <a:rPr lang="en-US" sz="4400" b="1" dirty="0"/>
              <a:t>https://www.arduino.cc/en/software</a:t>
            </a:r>
            <a:endParaRPr lang="en-GB" sz="4400" b="1" dirty="0"/>
          </a:p>
        </p:txBody>
      </p:sp>
    </p:spTree>
    <p:extLst>
      <p:ext uri="{BB962C8B-B14F-4D97-AF65-F5344CB8AC3E}">
        <p14:creationId xmlns:p14="http://schemas.microsoft.com/office/powerpoint/2010/main" val="1139382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4AAF08-9894-7090-3FD6-DA14282D8849}"/>
              </a:ext>
            </a:extLst>
          </p:cNvPr>
          <p:cNvPicPr>
            <a:picLocks noChangeAspect="1"/>
          </p:cNvPicPr>
          <p:nvPr/>
        </p:nvPicPr>
        <p:blipFill>
          <a:blip r:embed="rId3"/>
          <a:srcRect t="7311" b="476"/>
          <a:stretch>
            <a:fillRect/>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2B9AD917-6E91-F05E-66E9-B211B3E7562B}"/>
              </a:ext>
            </a:extLst>
          </p:cNvPr>
          <p:cNvSpPr txBox="1"/>
          <p:nvPr/>
        </p:nvSpPr>
        <p:spPr>
          <a:xfrm>
            <a:off x="207170" y="5779293"/>
            <a:ext cx="12191980" cy="954107"/>
          </a:xfrm>
          <a:prstGeom prst="rect">
            <a:avLst/>
          </a:prstGeom>
          <a:noFill/>
        </p:spPr>
        <p:txBody>
          <a:bodyPr wrap="square" rtlCol="0">
            <a:spAutoFit/>
          </a:bodyPr>
          <a:lstStyle/>
          <a:p>
            <a:r>
              <a:rPr lang="en-US" sz="2800" b="1" dirty="0">
                <a:solidFill>
                  <a:schemeClr val="bg1"/>
                </a:solidFill>
              </a:rPr>
              <a:t>URL: </a:t>
            </a:r>
            <a:r>
              <a:rPr lang="en-GB" sz="2800" b="1" dirty="0">
                <a:solidFill>
                  <a:schemeClr val="bg1"/>
                </a:solidFill>
              </a:rPr>
              <a:t>https://raw.githubusercontent.com/digistump/arduino-boards-index/master/package_digistump_index.json</a:t>
            </a:r>
          </a:p>
        </p:txBody>
      </p:sp>
    </p:spTree>
    <p:extLst>
      <p:ext uri="{BB962C8B-B14F-4D97-AF65-F5344CB8AC3E}">
        <p14:creationId xmlns:p14="http://schemas.microsoft.com/office/powerpoint/2010/main" val="3166136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1D201-E909-42B0-7143-0504B7327D8D}"/>
              </a:ext>
            </a:extLst>
          </p:cNvPr>
          <p:cNvPicPr>
            <a:picLocks noChangeAspect="1"/>
          </p:cNvPicPr>
          <p:nvPr/>
        </p:nvPicPr>
        <p:blipFill>
          <a:blip r:embed="rId3"/>
          <a:stretch>
            <a:fillRect/>
          </a:stretch>
        </p:blipFill>
        <p:spPr>
          <a:xfrm>
            <a:off x="3605256" y="620713"/>
            <a:ext cx="4981488" cy="6169025"/>
          </a:xfrm>
          <a:prstGeom prst="rect">
            <a:avLst/>
          </a:prstGeom>
          <a:noFill/>
        </p:spPr>
      </p:pic>
      <p:sp>
        <p:nvSpPr>
          <p:cNvPr id="4" name="TextBox 3">
            <a:extLst>
              <a:ext uri="{FF2B5EF4-FFF2-40B4-BE49-F238E27FC236}">
                <a16:creationId xmlns:a16="http://schemas.microsoft.com/office/drawing/2014/main" id="{32764BA9-E3FF-E459-42CF-A9590FF07992}"/>
              </a:ext>
            </a:extLst>
          </p:cNvPr>
          <p:cNvSpPr txBox="1"/>
          <p:nvPr/>
        </p:nvSpPr>
        <p:spPr>
          <a:xfrm>
            <a:off x="307181" y="2782669"/>
            <a:ext cx="3086100" cy="954107"/>
          </a:xfrm>
          <a:prstGeom prst="rect">
            <a:avLst/>
          </a:prstGeom>
          <a:noFill/>
        </p:spPr>
        <p:txBody>
          <a:bodyPr wrap="square" rtlCol="0">
            <a:spAutoFit/>
          </a:bodyPr>
          <a:lstStyle/>
          <a:p>
            <a:pPr algn="ctr"/>
            <a:r>
              <a:rPr lang="en-US" sz="2800" b="1" dirty="0"/>
              <a:t>Tools &gt; board &gt; board manager</a:t>
            </a:r>
            <a:endParaRPr lang="en-GB" sz="2800" b="1" dirty="0"/>
          </a:p>
        </p:txBody>
      </p:sp>
    </p:spTree>
    <p:extLst>
      <p:ext uri="{BB962C8B-B14F-4D97-AF65-F5344CB8AC3E}">
        <p14:creationId xmlns:p14="http://schemas.microsoft.com/office/powerpoint/2010/main" val="282728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30CB4-C79F-5383-D55B-55CA71952A38}"/>
              </a:ext>
            </a:extLst>
          </p:cNvPr>
          <p:cNvSpPr>
            <a:spLocks noGrp="1"/>
          </p:cNvSpPr>
          <p:nvPr>
            <p:ph type="title"/>
          </p:nvPr>
        </p:nvSpPr>
        <p:spPr/>
        <p:txBody>
          <a:bodyPr/>
          <a:lstStyle/>
          <a:p>
            <a:r>
              <a:rPr lang="en-US" dirty="0"/>
              <a:t>(almost) Final Set up</a:t>
            </a:r>
            <a:endParaRPr lang="en-GB" dirty="0"/>
          </a:p>
        </p:txBody>
      </p:sp>
      <p:sp>
        <p:nvSpPr>
          <p:cNvPr id="7" name="Content Placeholder 6">
            <a:extLst>
              <a:ext uri="{FF2B5EF4-FFF2-40B4-BE49-F238E27FC236}">
                <a16:creationId xmlns:a16="http://schemas.microsoft.com/office/drawing/2014/main" id="{15B85AB0-6F3A-CCBC-BF48-384A3CBD706B}"/>
              </a:ext>
            </a:extLst>
          </p:cNvPr>
          <p:cNvSpPr>
            <a:spLocks noGrp="1"/>
          </p:cNvSpPr>
          <p:nvPr>
            <p:ph idx="1"/>
          </p:nvPr>
        </p:nvSpPr>
        <p:spPr/>
        <p:txBody>
          <a:bodyPr>
            <a:normAutofit/>
          </a:bodyPr>
          <a:lstStyle/>
          <a:p>
            <a:pPr marL="0" indent="0">
              <a:buNone/>
            </a:pPr>
            <a:r>
              <a:rPr lang="en-US" b="1" dirty="0"/>
              <a:t>Download Link:</a:t>
            </a:r>
          </a:p>
          <a:p>
            <a:pPr marL="0" indent="0">
              <a:buNone/>
            </a:pPr>
            <a:r>
              <a:rPr lang="en-GB" b="1" dirty="0"/>
              <a:t>https ://github.com/</a:t>
            </a:r>
            <a:r>
              <a:rPr lang="en-GB" b="1" dirty="0" err="1"/>
              <a:t>digistump</a:t>
            </a:r>
            <a:r>
              <a:rPr lang="en-GB" b="1" dirty="0"/>
              <a:t>/</a:t>
            </a:r>
            <a:r>
              <a:rPr lang="en-GB" b="1" dirty="0" err="1"/>
              <a:t>DigistumpArduino</a:t>
            </a:r>
            <a:r>
              <a:rPr lang="en-GB" b="1" dirty="0"/>
              <a:t>/releases/download/1.6.7/Digistump.Drivers.zip</a:t>
            </a:r>
          </a:p>
        </p:txBody>
      </p:sp>
    </p:spTree>
    <p:extLst>
      <p:ext uri="{BB962C8B-B14F-4D97-AF65-F5344CB8AC3E}">
        <p14:creationId xmlns:p14="http://schemas.microsoft.com/office/powerpoint/2010/main" val="36182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BF51-E3EE-AA30-B42D-05957807FBC5}"/>
              </a:ext>
            </a:extLst>
          </p:cNvPr>
          <p:cNvSpPr>
            <a:spLocks noGrp="1"/>
          </p:cNvSpPr>
          <p:nvPr>
            <p:ph type="title"/>
          </p:nvPr>
        </p:nvSpPr>
        <p:spPr/>
        <p:txBody>
          <a:bodyPr/>
          <a:lstStyle/>
          <a:p>
            <a:r>
              <a:rPr lang="en-US" dirty="0"/>
              <a:t>Drivers</a:t>
            </a:r>
            <a:endParaRPr lang="en-GB" dirty="0"/>
          </a:p>
        </p:txBody>
      </p:sp>
      <p:sp>
        <p:nvSpPr>
          <p:cNvPr id="3" name="Content Placeholder 2">
            <a:extLst>
              <a:ext uri="{FF2B5EF4-FFF2-40B4-BE49-F238E27FC236}">
                <a16:creationId xmlns:a16="http://schemas.microsoft.com/office/drawing/2014/main" id="{4C028828-BA0C-6891-2067-F0597CB88925}"/>
              </a:ext>
            </a:extLst>
          </p:cNvPr>
          <p:cNvSpPr>
            <a:spLocks noGrp="1"/>
          </p:cNvSpPr>
          <p:nvPr>
            <p:ph idx="1"/>
          </p:nvPr>
        </p:nvSpPr>
        <p:spPr>
          <a:xfrm>
            <a:off x="581192" y="2244354"/>
            <a:ext cx="11029615" cy="3678303"/>
          </a:xfrm>
        </p:spPr>
        <p:txBody>
          <a:bodyPr>
            <a:normAutofit/>
          </a:bodyPr>
          <a:lstStyle/>
          <a:p>
            <a:pPr marL="0" indent="0">
              <a:buNone/>
            </a:pPr>
            <a:endParaRPr lang="en-GB" b="1" dirty="0"/>
          </a:p>
        </p:txBody>
      </p:sp>
      <p:pic>
        <p:nvPicPr>
          <p:cNvPr id="7" name="Picture 6">
            <a:extLst>
              <a:ext uri="{FF2B5EF4-FFF2-40B4-BE49-F238E27FC236}">
                <a16:creationId xmlns:a16="http://schemas.microsoft.com/office/drawing/2014/main" id="{FD867C3F-B9F7-D8F3-3701-7B43D77F5230}"/>
              </a:ext>
            </a:extLst>
          </p:cNvPr>
          <p:cNvPicPr>
            <a:picLocks noChangeAspect="1"/>
          </p:cNvPicPr>
          <p:nvPr/>
        </p:nvPicPr>
        <p:blipFill>
          <a:blip r:embed="rId3"/>
          <a:stretch>
            <a:fillRect/>
          </a:stretch>
        </p:blipFill>
        <p:spPr>
          <a:xfrm>
            <a:off x="2576487" y="1821637"/>
            <a:ext cx="7139040" cy="5257838"/>
          </a:xfrm>
          <a:prstGeom prst="rect">
            <a:avLst/>
          </a:prstGeom>
        </p:spPr>
      </p:pic>
    </p:spTree>
    <p:extLst>
      <p:ext uri="{BB962C8B-B14F-4D97-AF65-F5344CB8AC3E}">
        <p14:creationId xmlns:p14="http://schemas.microsoft.com/office/powerpoint/2010/main" val="14189286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8_TF56390039_Win32" id="{9B435FBB-37EF-4CC2-A2AA-2D5176A76904}" vid="{B037E65D-0BE2-4226-856A-90D3BD06C5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957</TotalTime>
  <Words>3799</Words>
  <Application>Microsoft Office PowerPoint</Application>
  <PresentationFormat>Widescreen</PresentationFormat>
  <Paragraphs>329</Paragraphs>
  <Slides>21</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Gill Sans MT</vt:lpstr>
      <vt:lpstr>Wingdings 2</vt:lpstr>
      <vt:lpstr>Dividend</vt:lpstr>
      <vt:lpstr>Discount Duckies  </vt:lpstr>
      <vt:lpstr>contents</vt:lpstr>
      <vt:lpstr>Rubber Ducky</vt:lpstr>
      <vt:lpstr>What do?</vt:lpstr>
      <vt:lpstr>How do?</vt:lpstr>
      <vt:lpstr>PowerPoint Presentation</vt:lpstr>
      <vt:lpstr>PowerPoint Presentation</vt:lpstr>
      <vt:lpstr>(almost) Final Set up</vt:lpstr>
      <vt:lpstr>Drivers</vt:lpstr>
      <vt:lpstr>PowerPoint Presentation</vt:lpstr>
      <vt:lpstr>Programming</vt:lpstr>
      <vt:lpstr>Ducky Script!</vt:lpstr>
      <vt:lpstr>Why not ducky script?</vt:lpstr>
      <vt:lpstr>The solution?</vt:lpstr>
      <vt:lpstr>i mean you can if you want</vt:lpstr>
      <vt:lpstr>How to bad usb</vt:lpstr>
      <vt:lpstr>How to actually bad usb</vt:lpstr>
      <vt:lpstr>HINTS AND TRICKS!</vt:lpstr>
      <vt:lpstr>Disclaimer</vt:lpstr>
      <vt:lpstr>Hit List</vt:lpstr>
      <vt:lpstr>Over to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JACK LAUNDON</dc:creator>
  <cp:lastModifiedBy>JACK LAUNDON</cp:lastModifiedBy>
  <cp:revision>11</cp:revision>
  <dcterms:created xsi:type="dcterms:W3CDTF">2025-08-06T14:32:06Z</dcterms:created>
  <dcterms:modified xsi:type="dcterms:W3CDTF">2025-09-08T12:44:15Z</dcterms:modified>
</cp:coreProperties>
</file>